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5" r:id="rId6"/>
    <p:sldId id="266" r:id="rId7"/>
    <p:sldId id="262" r:id="rId8"/>
    <p:sldId id="302" r:id="rId9"/>
    <p:sldId id="261" r:id="rId10"/>
    <p:sldId id="298" r:id="rId11"/>
    <p:sldId id="268" r:id="rId12"/>
    <p:sldId id="301" r:id="rId13"/>
    <p:sldId id="292" r:id="rId14"/>
    <p:sldId id="258" r:id="rId15"/>
    <p:sldId id="278" r:id="rId16"/>
    <p:sldId id="272" r:id="rId17"/>
    <p:sldId id="287" r:id="rId18"/>
    <p:sldId id="303" r:id="rId19"/>
    <p:sldId id="289" r:id="rId20"/>
    <p:sldId id="281" r:id="rId21"/>
    <p:sldId id="294" r:id="rId22"/>
    <p:sldId id="296" r:id="rId23"/>
    <p:sldId id="291" r:id="rId24"/>
    <p:sldId id="283" r:id="rId25"/>
    <p:sldId id="284" r:id="rId26"/>
    <p:sldId id="28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0C2"/>
    <a:srgbClr val="0C14F5"/>
    <a:srgbClr val="A7FAD2"/>
    <a:srgbClr val="9AA7FC"/>
    <a:srgbClr val="B5A7FA"/>
    <a:srgbClr val="757BA1"/>
    <a:srgbClr val="05F786"/>
    <a:srgbClr val="FF6E40"/>
    <a:srgbClr val="FFC000"/>
    <a:srgbClr val="05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4500C-EE3C-431E-91DA-1969CEA7D8D7}" v="967" dt="2020-08-19T12:18:08.504"/>
    <p1510:client id="{12DD23CF-5677-4E78-2B4D-5BE7A108ECEB}" v="21" dt="2020-08-31T12:30:46.570"/>
    <p1510:client id="{153717D5-A03F-4BAF-ACB5-69FCF07C3D03}" v="3" dt="2020-08-12T12:55:05.049"/>
    <p1510:client id="{182FA034-C8EC-439B-9BA8-462E7B087E64}" v="70" dt="2020-08-21T09:00:51.904"/>
    <p1510:client id="{2C138439-81B2-412B-99E9-13CC681DF428}" v="2" dt="2020-08-06T13:22:36.536"/>
    <p1510:client id="{3360137B-E3AD-4499-9B0E-64F032A5E6ED}" v="680" dt="2020-08-18T15:55:51.291"/>
    <p1510:client id="{6F2715A5-42BD-463D-9D6D-B84EE53A711F}" v="141" dt="2020-09-04T15:03:03.144"/>
    <p1510:client id="{700A70A3-A809-4E64-76BD-2DEBFE686F7F}" v="164" dt="2020-08-31T09:01:31.707"/>
    <p1510:client id="{713E65DC-5077-4F61-8588-9DD6FEE6C29A}" v="73" dt="2020-08-26T13:56:49.071"/>
    <p1510:client id="{8A525F95-6E30-4A85-8460-DD4E6FB81FBA}" v="2752" dt="2020-08-24T15:46:36.174"/>
    <p1510:client id="{9AA754DD-913B-4291-A200-C547C16F1C61}" v="482" dt="2020-08-28T15:37:11.860"/>
    <p1510:client id="{9FF8CA91-BB74-40B6-B844-D5E833441433}" v="18" dt="2020-08-21T08:24:00.592"/>
    <p1510:client id="{B02EC38A-4549-4858-96F3-16C9BC11CD22}" v="3038" dt="2020-08-21T14:39:47.107"/>
    <p1510:client id="{B228F736-3752-46E0-992C-BD198DD215BC}" v="4464" dt="2020-08-12T14:48:02.014"/>
    <p1510:client id="{B4202C4B-67EB-4497-DC0D-2817D9701F9A}" v="355" dt="2020-09-01T13:08:13.901"/>
    <p1510:client id="{BB95E757-D0DA-4931-2467-1C0BC04B17A6}" v="1809" dt="2020-08-31T10:53:12.693"/>
    <p1510:client id="{BCED8238-788A-4AE8-9211-ED48E6E47870}" v="5601" dt="2020-08-25T13:46:13.652"/>
    <p1510:client id="{CC56C187-5D29-4D52-3BCD-91A192176EDD}" v="84" dt="2020-09-04T15:09:18.568"/>
    <p1510:client id="{D3CF82A9-8744-4DFC-9078-A70E59D5A5C3}" v="4523" dt="2020-08-19T16:21:00.514"/>
    <p1510:client id="{E891DE2C-299E-44F5-963B-40BB6233758A}" v="702" dt="2020-08-25T14:31:11.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ET Justine" userId="S::justine.fenet@grandest.fr::36aa3853-52c8-47c9-b473-373d2d76a13e" providerId="AD" clId="Web-{D3CF82A9-8744-4DFC-9078-A70E59D5A5C3}"/>
    <pc:docChg chg="addSld delSld modSld sldOrd">
      <pc:chgData name="FENET Justine" userId="S::justine.fenet@grandest.fr::36aa3853-52c8-47c9-b473-373d2d76a13e" providerId="AD" clId="Web-{D3CF82A9-8744-4DFC-9078-A70E59D5A5C3}" dt="2020-08-19T16:21:00.514" v="4495" actId="20577"/>
      <pc:docMkLst>
        <pc:docMk/>
      </pc:docMkLst>
      <pc:sldChg chg="modSp">
        <pc:chgData name="FENET Justine" userId="S::justine.fenet@grandest.fr::36aa3853-52c8-47c9-b473-373d2d76a13e" providerId="AD" clId="Web-{D3CF82A9-8744-4DFC-9078-A70E59D5A5C3}" dt="2020-08-19T12:39:56.729" v="83" actId="1076"/>
        <pc:sldMkLst>
          <pc:docMk/>
          <pc:sldMk cId="2498613788" sldId="257"/>
        </pc:sldMkLst>
        <pc:spChg chg="mod">
          <ac:chgData name="FENET Justine" userId="S::justine.fenet@grandest.fr::36aa3853-52c8-47c9-b473-373d2d76a13e" providerId="AD" clId="Web-{D3CF82A9-8744-4DFC-9078-A70E59D5A5C3}" dt="2020-08-19T12:39:56.729" v="83" actId="1076"/>
          <ac:spMkLst>
            <pc:docMk/>
            <pc:sldMk cId="2498613788" sldId="257"/>
            <ac:spMk id="2" creationId="{00000000-0000-0000-0000-000000000000}"/>
          </ac:spMkLst>
        </pc:spChg>
      </pc:sldChg>
      <pc:sldChg chg="del">
        <pc:chgData name="FENET Justine" userId="S::justine.fenet@grandest.fr::36aa3853-52c8-47c9-b473-373d2d76a13e" providerId="AD" clId="Web-{D3CF82A9-8744-4DFC-9078-A70E59D5A5C3}" dt="2020-08-19T16:16:18.297" v="4419"/>
        <pc:sldMkLst>
          <pc:docMk/>
          <pc:sldMk cId="271415217" sldId="260"/>
        </pc:sldMkLst>
      </pc:sldChg>
      <pc:sldChg chg="modSp">
        <pc:chgData name="FENET Justine" userId="S::justine.fenet@grandest.fr::36aa3853-52c8-47c9-b473-373d2d76a13e" providerId="AD" clId="Web-{D3CF82A9-8744-4DFC-9078-A70E59D5A5C3}" dt="2020-08-19T13:20:25.696" v="116" actId="1076"/>
        <pc:sldMkLst>
          <pc:docMk/>
          <pc:sldMk cId="1218301190" sldId="261"/>
        </pc:sldMkLst>
        <pc:spChg chg="mod">
          <ac:chgData name="FENET Justine" userId="S::justine.fenet@grandest.fr::36aa3853-52c8-47c9-b473-373d2d76a13e" providerId="AD" clId="Web-{D3CF82A9-8744-4DFC-9078-A70E59D5A5C3}" dt="2020-08-19T13:20:25.618" v="114" actId="14100"/>
          <ac:spMkLst>
            <pc:docMk/>
            <pc:sldMk cId="1218301190" sldId="261"/>
            <ac:spMk id="2" creationId="{00000000-0000-0000-0000-000000000000}"/>
          </ac:spMkLst>
        </pc:spChg>
        <pc:spChg chg="mod">
          <ac:chgData name="FENET Justine" userId="S::justine.fenet@grandest.fr::36aa3853-52c8-47c9-b473-373d2d76a13e" providerId="AD" clId="Web-{D3CF82A9-8744-4DFC-9078-A70E59D5A5C3}" dt="2020-08-19T13:20:25.664" v="115" actId="14100"/>
          <ac:spMkLst>
            <pc:docMk/>
            <pc:sldMk cId="1218301190" sldId="261"/>
            <ac:spMk id="4" creationId="{06B98204-ADCF-4216-ABB3-B85DBEC0A584}"/>
          </ac:spMkLst>
        </pc:spChg>
        <pc:spChg chg="mod">
          <ac:chgData name="FENET Justine" userId="S::justine.fenet@grandest.fr::36aa3853-52c8-47c9-b473-373d2d76a13e" providerId="AD" clId="Web-{D3CF82A9-8744-4DFC-9078-A70E59D5A5C3}" dt="2020-08-19T13:20:25.696" v="116" actId="1076"/>
          <ac:spMkLst>
            <pc:docMk/>
            <pc:sldMk cId="1218301190" sldId="261"/>
            <ac:spMk id="6" creationId="{66953D55-D174-4047-8C3F-B5739FCD6EAB}"/>
          </ac:spMkLst>
        </pc:spChg>
        <pc:spChg chg="mod">
          <ac:chgData name="FENET Justine" userId="S::justine.fenet@grandest.fr::36aa3853-52c8-47c9-b473-373d2d76a13e" providerId="AD" clId="Web-{D3CF82A9-8744-4DFC-9078-A70E59D5A5C3}" dt="2020-08-19T12:20:39.865" v="56" actId="1076"/>
          <ac:spMkLst>
            <pc:docMk/>
            <pc:sldMk cId="1218301190" sldId="261"/>
            <ac:spMk id="8" creationId="{31E14412-B83D-4A00-A8B9-CDA6014D1FD5}"/>
          </ac:spMkLst>
        </pc:spChg>
        <pc:spChg chg="mod">
          <ac:chgData name="FENET Justine" userId="S::justine.fenet@grandest.fr::36aa3853-52c8-47c9-b473-373d2d76a13e" providerId="AD" clId="Web-{D3CF82A9-8744-4DFC-9078-A70E59D5A5C3}" dt="2020-08-19T12:20:43.661" v="57" actId="1076"/>
          <ac:spMkLst>
            <pc:docMk/>
            <pc:sldMk cId="1218301190" sldId="261"/>
            <ac:spMk id="18" creationId="{55A938A8-3544-44EE-B072-DCA34E357B2A}"/>
          </ac:spMkLst>
        </pc:spChg>
      </pc:sldChg>
      <pc:sldChg chg="modSp">
        <pc:chgData name="FENET Justine" userId="S::justine.fenet@grandest.fr::36aa3853-52c8-47c9-b473-373d2d76a13e" providerId="AD" clId="Web-{D3CF82A9-8744-4DFC-9078-A70E59D5A5C3}" dt="2020-08-19T13:15:38.252" v="106" actId="20577"/>
        <pc:sldMkLst>
          <pc:docMk/>
          <pc:sldMk cId="4093241656" sldId="262"/>
        </pc:sldMkLst>
        <pc:spChg chg="mod">
          <ac:chgData name="FENET Justine" userId="S::justine.fenet@grandest.fr::36aa3853-52c8-47c9-b473-373d2d76a13e" providerId="AD" clId="Web-{D3CF82A9-8744-4DFC-9078-A70E59D5A5C3}" dt="2020-08-19T13:15:38.252" v="106" actId="20577"/>
          <ac:spMkLst>
            <pc:docMk/>
            <pc:sldMk cId="4093241656" sldId="262"/>
            <ac:spMk id="2" creationId="{788BE2F1-75C9-454A-B6F8-C68C40C8F2F4}"/>
          </ac:spMkLst>
        </pc:spChg>
      </pc:sldChg>
      <pc:sldChg chg="ord">
        <pc:chgData name="FENET Justine" userId="S::justine.fenet@grandest.fr::36aa3853-52c8-47c9-b473-373d2d76a13e" providerId="AD" clId="Web-{D3CF82A9-8744-4DFC-9078-A70E59D5A5C3}" dt="2020-08-19T16:16:23.828" v="4420"/>
        <pc:sldMkLst>
          <pc:docMk/>
          <pc:sldMk cId="3423701255" sldId="263"/>
        </pc:sldMkLst>
      </pc:sldChg>
      <pc:sldChg chg="modSp">
        <pc:chgData name="FENET Justine" userId="S::justine.fenet@grandest.fr::36aa3853-52c8-47c9-b473-373d2d76a13e" providerId="AD" clId="Web-{D3CF82A9-8744-4DFC-9078-A70E59D5A5C3}" dt="2020-08-19T12:19:14.614" v="0"/>
        <pc:sldMkLst>
          <pc:docMk/>
          <pc:sldMk cId="3425413630" sldId="268"/>
        </pc:sldMkLst>
        <pc:spChg chg="mod">
          <ac:chgData name="FENET Justine" userId="S::justine.fenet@grandest.fr::36aa3853-52c8-47c9-b473-373d2d76a13e" providerId="AD" clId="Web-{D3CF82A9-8744-4DFC-9078-A70E59D5A5C3}" dt="2020-08-19T12:19:14.614" v="0"/>
          <ac:spMkLst>
            <pc:docMk/>
            <pc:sldMk cId="3425413630" sldId="268"/>
            <ac:spMk id="14" creationId="{A96E63E4-51E8-436F-AC3F-2EBDA3DAD6DA}"/>
          </ac:spMkLst>
        </pc:spChg>
      </pc:sldChg>
      <pc:sldChg chg="addSp modSp">
        <pc:chgData name="FENET Justine" userId="S::justine.fenet@grandest.fr::36aa3853-52c8-47c9-b473-373d2d76a13e" providerId="AD" clId="Web-{D3CF82A9-8744-4DFC-9078-A70E59D5A5C3}" dt="2020-08-19T13:20:45.149" v="118" actId="1076"/>
        <pc:sldMkLst>
          <pc:docMk/>
          <pc:sldMk cId="1252271764" sldId="270"/>
        </pc:sldMkLst>
        <pc:spChg chg="mod">
          <ac:chgData name="FENET Justine" userId="S::justine.fenet@grandest.fr::36aa3853-52c8-47c9-b473-373d2d76a13e" providerId="AD" clId="Web-{D3CF82A9-8744-4DFC-9078-A70E59D5A5C3}" dt="2020-08-19T12:32:18.115" v="75" actId="20577"/>
          <ac:spMkLst>
            <pc:docMk/>
            <pc:sldMk cId="1252271764" sldId="270"/>
            <ac:spMk id="7" creationId="{3437F4A8-48D9-4BD7-BE5B-A80BBB0444EB}"/>
          </ac:spMkLst>
        </pc:spChg>
        <pc:picChg chg="add mod">
          <ac:chgData name="FENET Justine" userId="S::justine.fenet@grandest.fr::36aa3853-52c8-47c9-b473-373d2d76a13e" providerId="AD" clId="Web-{D3CF82A9-8744-4DFC-9078-A70E59D5A5C3}" dt="2020-08-19T13:20:45.149" v="118" actId="1076"/>
          <ac:picMkLst>
            <pc:docMk/>
            <pc:sldMk cId="1252271764" sldId="270"/>
            <ac:picMk id="2" creationId="{2D5EDB86-8783-4345-8016-2965A2E70C44}"/>
          </ac:picMkLst>
        </pc:picChg>
        <pc:picChg chg="add mod">
          <ac:chgData name="FENET Justine" userId="S::justine.fenet@grandest.fr::36aa3853-52c8-47c9-b473-373d2d76a13e" providerId="AD" clId="Web-{D3CF82A9-8744-4DFC-9078-A70E59D5A5C3}" dt="2020-08-19T12:42:59.121" v="87" actId="1076"/>
          <ac:picMkLst>
            <pc:docMk/>
            <pc:sldMk cId="1252271764" sldId="270"/>
            <ac:picMk id="8" creationId="{3D884197-FBA9-4ACD-AFCC-C8BE9E967B97}"/>
          </ac:picMkLst>
        </pc:picChg>
        <pc:picChg chg="add mod">
          <ac:chgData name="FENET Justine" userId="S::justine.fenet@grandest.fr::36aa3853-52c8-47c9-b473-373d2d76a13e" providerId="AD" clId="Web-{D3CF82A9-8744-4DFC-9078-A70E59D5A5C3}" dt="2020-08-19T12:43:24.918" v="93" actId="1076"/>
          <ac:picMkLst>
            <pc:docMk/>
            <pc:sldMk cId="1252271764" sldId="270"/>
            <ac:picMk id="9" creationId="{FAAD60C2-C93E-475E-A232-8611C8EB3875}"/>
          </ac:picMkLst>
        </pc:picChg>
      </pc:sldChg>
      <pc:sldChg chg="modSp">
        <pc:chgData name="FENET Justine" userId="S::justine.fenet@grandest.fr::36aa3853-52c8-47c9-b473-373d2d76a13e" providerId="AD" clId="Web-{D3CF82A9-8744-4DFC-9078-A70E59D5A5C3}" dt="2020-08-19T12:20:00.161" v="15" actId="20577"/>
        <pc:sldMkLst>
          <pc:docMk/>
          <pc:sldMk cId="1505896744" sldId="271"/>
        </pc:sldMkLst>
        <pc:spChg chg="mod">
          <ac:chgData name="FENET Justine" userId="S::justine.fenet@grandest.fr::36aa3853-52c8-47c9-b473-373d2d76a13e" providerId="AD" clId="Web-{D3CF82A9-8744-4DFC-9078-A70E59D5A5C3}" dt="2020-08-19T12:20:00.161" v="15" actId="20577"/>
          <ac:spMkLst>
            <pc:docMk/>
            <pc:sldMk cId="1505896744" sldId="271"/>
            <ac:spMk id="42" creationId="{D5644846-B58A-4835-9131-22A220F3B713}"/>
          </ac:spMkLst>
        </pc:spChg>
      </pc:sldChg>
      <pc:sldChg chg="addSp delSp modSp">
        <pc:chgData name="FENET Justine" userId="S::justine.fenet@grandest.fr::36aa3853-52c8-47c9-b473-373d2d76a13e" providerId="AD" clId="Web-{D3CF82A9-8744-4DFC-9078-A70E59D5A5C3}" dt="2020-08-19T16:19:52.234" v="4484" actId="1076"/>
        <pc:sldMkLst>
          <pc:docMk/>
          <pc:sldMk cId="1500043322" sldId="272"/>
        </pc:sldMkLst>
        <pc:spChg chg="mod">
          <ac:chgData name="FENET Justine" userId="S::justine.fenet@grandest.fr::36aa3853-52c8-47c9-b473-373d2d76a13e" providerId="AD" clId="Web-{D3CF82A9-8744-4DFC-9078-A70E59D5A5C3}" dt="2020-08-19T15:33:08.919" v="2310" actId="1076"/>
          <ac:spMkLst>
            <pc:docMk/>
            <pc:sldMk cId="1500043322" sldId="272"/>
            <ac:spMk id="4" creationId="{96C976C4-2D9A-423A-824C-E77E52F8EE4B}"/>
          </ac:spMkLst>
        </pc:spChg>
        <pc:spChg chg="add mod">
          <ac:chgData name="FENET Justine" userId="S::justine.fenet@grandest.fr::36aa3853-52c8-47c9-b473-373d2d76a13e" providerId="AD" clId="Web-{D3CF82A9-8744-4DFC-9078-A70E59D5A5C3}" dt="2020-08-19T16:19:32.077" v="4482" actId="1076"/>
          <ac:spMkLst>
            <pc:docMk/>
            <pc:sldMk cId="1500043322" sldId="272"/>
            <ac:spMk id="5" creationId="{3D89995B-9027-4157-9ED1-5AA79DB748AB}"/>
          </ac:spMkLst>
        </pc:spChg>
        <pc:spChg chg="add mod ord">
          <ac:chgData name="FENET Justine" userId="S::justine.fenet@grandest.fr::36aa3853-52c8-47c9-b473-373d2d76a13e" providerId="AD" clId="Web-{D3CF82A9-8744-4DFC-9078-A70E59D5A5C3}" dt="2020-08-19T15:33:50.778" v="2326" actId="1076"/>
          <ac:spMkLst>
            <pc:docMk/>
            <pc:sldMk cId="1500043322" sldId="272"/>
            <ac:spMk id="7" creationId="{98CF5DC9-06B9-45B0-B409-06A21E9B975B}"/>
          </ac:spMkLst>
        </pc:spChg>
        <pc:spChg chg="add del">
          <ac:chgData name="FENET Justine" userId="S::justine.fenet@grandest.fr::36aa3853-52c8-47c9-b473-373d2d76a13e" providerId="AD" clId="Web-{D3CF82A9-8744-4DFC-9078-A70E59D5A5C3}" dt="2020-08-19T15:31:08.061" v="2290"/>
          <ac:spMkLst>
            <pc:docMk/>
            <pc:sldMk cId="1500043322" sldId="272"/>
            <ac:spMk id="9" creationId="{B2544553-1183-4A7D-BC93-9B9EE2135A7B}"/>
          </ac:spMkLst>
        </pc:spChg>
        <pc:spChg chg="add mod">
          <ac:chgData name="FENET Justine" userId="S::justine.fenet@grandest.fr::36aa3853-52c8-47c9-b473-373d2d76a13e" providerId="AD" clId="Web-{D3CF82A9-8744-4DFC-9078-A70E59D5A5C3}" dt="2020-08-19T15:34:28.090" v="2332"/>
          <ac:spMkLst>
            <pc:docMk/>
            <pc:sldMk cId="1500043322" sldId="272"/>
            <ac:spMk id="11" creationId="{AB1E1127-3B80-416F-9889-626B93E3267A}"/>
          </ac:spMkLst>
        </pc:spChg>
        <pc:spChg chg="add mod">
          <ac:chgData name="FENET Justine" userId="S::justine.fenet@grandest.fr::36aa3853-52c8-47c9-b473-373d2d76a13e" providerId="AD" clId="Web-{D3CF82A9-8744-4DFC-9078-A70E59D5A5C3}" dt="2020-08-19T16:19:23.953" v="4480" actId="1076"/>
          <ac:spMkLst>
            <pc:docMk/>
            <pc:sldMk cId="1500043322" sldId="272"/>
            <ac:spMk id="12" creationId="{97618B61-9BA0-4451-9F04-507109F7A033}"/>
          </ac:spMkLst>
        </pc:spChg>
        <pc:spChg chg="add mod">
          <ac:chgData name="FENET Justine" userId="S::justine.fenet@grandest.fr::36aa3853-52c8-47c9-b473-373d2d76a13e" providerId="AD" clId="Web-{D3CF82A9-8744-4DFC-9078-A70E59D5A5C3}" dt="2020-08-19T16:19:52.234" v="4484" actId="1076"/>
          <ac:spMkLst>
            <pc:docMk/>
            <pc:sldMk cId="1500043322" sldId="272"/>
            <ac:spMk id="13" creationId="{0057803A-C4AF-4CFB-A6CE-FADE6EFE6144}"/>
          </ac:spMkLst>
        </pc:spChg>
        <pc:spChg chg="mod">
          <ac:chgData name="FENET Justine" userId="S::justine.fenet@grandest.fr::36aa3853-52c8-47c9-b473-373d2d76a13e" providerId="AD" clId="Web-{D3CF82A9-8744-4DFC-9078-A70E59D5A5C3}" dt="2020-08-19T15:16:56.985" v="1663" actId="1076"/>
          <ac:spMkLst>
            <pc:docMk/>
            <pc:sldMk cId="1500043322" sldId="272"/>
            <ac:spMk id="40" creationId="{38BFFE61-7990-49C1-BBEC-F7952A82F501}"/>
          </ac:spMkLst>
        </pc:spChg>
        <pc:picChg chg="mod">
          <ac:chgData name="FENET Justine" userId="S::justine.fenet@grandest.fr::36aa3853-52c8-47c9-b473-373d2d76a13e" providerId="AD" clId="Web-{D3CF82A9-8744-4DFC-9078-A70E59D5A5C3}" dt="2020-08-19T15:33:05.201" v="2309" actId="1076"/>
          <ac:picMkLst>
            <pc:docMk/>
            <pc:sldMk cId="1500043322" sldId="272"/>
            <ac:picMk id="2" creationId="{385E4C0E-A96A-4F8C-8A11-71AC1D061D10}"/>
          </ac:picMkLst>
        </pc:picChg>
      </pc:sldChg>
      <pc:sldChg chg="addSp delSp modSp">
        <pc:chgData name="FENET Justine" userId="S::justine.fenet@grandest.fr::36aa3853-52c8-47c9-b473-373d2d76a13e" providerId="AD" clId="Web-{D3CF82A9-8744-4DFC-9078-A70E59D5A5C3}" dt="2020-08-19T16:21:00.514" v="4494" actId="20577"/>
        <pc:sldMkLst>
          <pc:docMk/>
          <pc:sldMk cId="3016666034" sldId="273"/>
        </pc:sldMkLst>
        <pc:spChg chg="del">
          <ac:chgData name="FENET Justine" userId="S::justine.fenet@grandest.fr::36aa3853-52c8-47c9-b473-373d2d76a13e" providerId="AD" clId="Web-{D3CF82A9-8744-4DFC-9078-A70E59D5A5C3}" dt="2020-08-19T13:21:53.603" v="119"/>
          <ac:spMkLst>
            <pc:docMk/>
            <pc:sldMk cId="3016666034" sldId="273"/>
            <ac:spMk id="2" creationId="{4DC6F8B4-0484-4FD6-9EE5-454EF770A1AE}"/>
          </ac:spMkLst>
        </pc:spChg>
        <pc:spChg chg="add mod">
          <ac:chgData name="FENET Justine" userId="S::justine.fenet@grandest.fr::36aa3853-52c8-47c9-b473-373d2d76a13e" providerId="AD" clId="Web-{D3CF82A9-8744-4DFC-9078-A70E59D5A5C3}" dt="2020-08-19T15:56:26.346" v="3492" actId="1076"/>
          <ac:spMkLst>
            <pc:docMk/>
            <pc:sldMk cId="3016666034" sldId="273"/>
            <ac:spMk id="2" creationId="{51778E29-45F2-4CA0-8CA8-0E4962A1E76F}"/>
          </ac:spMkLst>
        </pc:spChg>
        <pc:spChg chg="add del mod">
          <ac:chgData name="FENET Justine" userId="S::justine.fenet@grandest.fr::36aa3853-52c8-47c9-b473-373d2d76a13e" providerId="AD" clId="Web-{D3CF82A9-8744-4DFC-9078-A70E59D5A5C3}" dt="2020-08-19T13:18:48.507" v="111"/>
          <ac:spMkLst>
            <pc:docMk/>
            <pc:sldMk cId="3016666034" sldId="273"/>
            <ac:spMk id="3" creationId="{01CA1715-4367-4E4B-87D9-D350D3EDE20C}"/>
          </ac:spMkLst>
        </pc:spChg>
        <pc:spChg chg="add mod">
          <ac:chgData name="FENET Justine" userId="S::justine.fenet@grandest.fr::36aa3853-52c8-47c9-b473-373d2d76a13e" providerId="AD" clId="Web-{D3CF82A9-8744-4DFC-9078-A70E59D5A5C3}" dt="2020-08-19T15:55:30.237" v="3462" actId="1076"/>
          <ac:spMkLst>
            <pc:docMk/>
            <pc:sldMk cId="3016666034" sldId="273"/>
            <ac:spMk id="9" creationId="{F46E4C7F-18BC-42A6-9CBB-D771DB73ACEE}"/>
          </ac:spMkLst>
        </pc:spChg>
        <pc:spChg chg="add del mod">
          <ac:chgData name="FENET Justine" userId="S::justine.fenet@grandest.fr::36aa3853-52c8-47c9-b473-373d2d76a13e" providerId="AD" clId="Web-{D3CF82A9-8744-4DFC-9078-A70E59D5A5C3}" dt="2020-08-19T15:15:37.077" v="1654"/>
          <ac:spMkLst>
            <pc:docMk/>
            <pc:sldMk cId="3016666034" sldId="273"/>
            <ac:spMk id="13" creationId="{1372B57C-7BF1-45C2-B585-28D0E60FD5A5}"/>
          </ac:spMkLst>
        </pc:spChg>
        <pc:spChg chg="add del mod">
          <ac:chgData name="FENET Justine" userId="S::justine.fenet@grandest.fr::36aa3853-52c8-47c9-b473-373d2d76a13e" providerId="AD" clId="Web-{D3CF82A9-8744-4DFC-9078-A70E59D5A5C3}" dt="2020-08-19T13:43:54.841" v="204"/>
          <ac:spMkLst>
            <pc:docMk/>
            <pc:sldMk cId="3016666034" sldId="273"/>
            <ac:spMk id="13" creationId="{6FD30AFD-415F-49D2-93D3-CBC15CA4BC96}"/>
          </ac:spMkLst>
        </pc:spChg>
        <pc:spChg chg="add mod">
          <ac:chgData name="FENET Justine" userId="S::justine.fenet@grandest.fr::36aa3853-52c8-47c9-b473-373d2d76a13e" providerId="AD" clId="Web-{D3CF82A9-8744-4DFC-9078-A70E59D5A5C3}" dt="2020-08-19T15:55:30.284" v="3467" actId="1076"/>
          <ac:spMkLst>
            <pc:docMk/>
            <pc:sldMk cId="3016666034" sldId="273"/>
            <ac:spMk id="20" creationId="{8162F572-8312-4DC4-A82A-C5530F5A898A}"/>
          </ac:spMkLst>
        </pc:spChg>
        <pc:spChg chg="add del mod">
          <ac:chgData name="FENET Justine" userId="S::justine.fenet@grandest.fr::36aa3853-52c8-47c9-b473-373d2d76a13e" providerId="AD" clId="Web-{D3CF82A9-8744-4DFC-9078-A70E59D5A5C3}" dt="2020-08-19T15:55:30.331" v="3471" actId="1076"/>
          <ac:spMkLst>
            <pc:docMk/>
            <pc:sldMk cId="3016666034" sldId="273"/>
            <ac:spMk id="21" creationId="{78CBE18D-732A-42E4-A804-931879757C4F}"/>
          </ac:spMkLst>
        </pc:spChg>
        <pc:spChg chg="add del mod">
          <ac:chgData name="FENET Justine" userId="S::justine.fenet@grandest.fr::36aa3853-52c8-47c9-b473-373d2d76a13e" providerId="AD" clId="Web-{D3CF82A9-8744-4DFC-9078-A70E59D5A5C3}" dt="2020-08-19T14:15:43.784" v="408"/>
          <ac:spMkLst>
            <pc:docMk/>
            <pc:sldMk cId="3016666034" sldId="273"/>
            <ac:spMk id="23" creationId="{308EBE38-8094-43EE-B7B1-4A80709B17A3}"/>
          </ac:spMkLst>
        </pc:spChg>
        <pc:spChg chg="add del mod">
          <ac:chgData name="FENET Justine" userId="S::justine.fenet@grandest.fr::36aa3853-52c8-47c9-b473-373d2d76a13e" providerId="AD" clId="Web-{D3CF82A9-8744-4DFC-9078-A70E59D5A5C3}" dt="2020-08-19T15:34:41.184" v="2333"/>
          <ac:spMkLst>
            <pc:docMk/>
            <pc:sldMk cId="3016666034" sldId="273"/>
            <ac:spMk id="23" creationId="{842356C2-4C8F-43A5-8FAB-42D76BCD3996}"/>
          </ac:spMkLst>
        </pc:spChg>
        <pc:spChg chg="add mod">
          <ac:chgData name="FENET Justine" userId="S::justine.fenet@grandest.fr::36aa3853-52c8-47c9-b473-373d2d76a13e" providerId="AD" clId="Web-{D3CF82A9-8744-4DFC-9078-A70E59D5A5C3}" dt="2020-08-19T15:55:30.362" v="3475" actId="1076"/>
          <ac:spMkLst>
            <pc:docMk/>
            <pc:sldMk cId="3016666034" sldId="273"/>
            <ac:spMk id="26" creationId="{1422F258-F007-442E-83CC-1C2742180769}"/>
          </ac:spMkLst>
        </pc:spChg>
        <pc:spChg chg="add del mod">
          <ac:chgData name="FENET Justine" userId="S::justine.fenet@grandest.fr::36aa3853-52c8-47c9-b473-373d2d76a13e" providerId="AD" clId="Web-{D3CF82A9-8744-4DFC-9078-A70E59D5A5C3}" dt="2020-08-19T14:52:35.100" v="967"/>
          <ac:spMkLst>
            <pc:docMk/>
            <pc:sldMk cId="3016666034" sldId="273"/>
            <ac:spMk id="28" creationId="{382C628F-A0FF-439A-88BB-F098D4AA9F33}"/>
          </ac:spMkLst>
        </pc:spChg>
        <pc:spChg chg="add del mod">
          <ac:chgData name="FENET Justine" userId="S::justine.fenet@grandest.fr::36aa3853-52c8-47c9-b473-373d2d76a13e" providerId="AD" clId="Web-{D3CF82A9-8744-4DFC-9078-A70E59D5A5C3}" dt="2020-08-19T15:09:29.926" v="1438"/>
          <ac:spMkLst>
            <pc:docMk/>
            <pc:sldMk cId="3016666034" sldId="273"/>
            <ac:spMk id="29" creationId="{41D246D2-7312-45A6-AAFE-52677E3EE918}"/>
          </ac:spMkLst>
        </pc:spChg>
        <pc:spChg chg="add del">
          <ac:chgData name="FENET Justine" userId="S::justine.fenet@grandest.fr::36aa3853-52c8-47c9-b473-373d2d76a13e" providerId="AD" clId="Web-{D3CF82A9-8744-4DFC-9078-A70E59D5A5C3}" dt="2020-08-19T14:55:04.223" v="1058"/>
          <ac:spMkLst>
            <pc:docMk/>
            <pc:sldMk cId="3016666034" sldId="273"/>
            <ac:spMk id="30" creationId="{8743EB86-85E2-43D7-BE9E-6D109B2A39E7}"/>
          </ac:spMkLst>
        </pc:spChg>
        <pc:spChg chg="add del">
          <ac:chgData name="FENET Justine" userId="S::justine.fenet@grandest.fr::36aa3853-52c8-47c9-b473-373d2d76a13e" providerId="AD" clId="Web-{D3CF82A9-8744-4DFC-9078-A70E59D5A5C3}" dt="2020-08-19T14:55:13.192" v="1060"/>
          <ac:spMkLst>
            <pc:docMk/>
            <pc:sldMk cId="3016666034" sldId="273"/>
            <ac:spMk id="31" creationId="{8BA5D244-DC49-4AE9-91AD-8F3C8BF69B0F}"/>
          </ac:spMkLst>
        </pc:spChg>
        <pc:spChg chg="add del mod">
          <ac:chgData name="FENET Justine" userId="S::justine.fenet@grandest.fr::36aa3853-52c8-47c9-b473-373d2d76a13e" providerId="AD" clId="Web-{D3CF82A9-8744-4DFC-9078-A70E59D5A5C3}" dt="2020-08-19T15:09:26.176" v="1437"/>
          <ac:spMkLst>
            <pc:docMk/>
            <pc:sldMk cId="3016666034" sldId="273"/>
            <ac:spMk id="32" creationId="{86CB4F82-3B4B-404D-AB6F-674055AAA2FC}"/>
          </ac:spMkLst>
        </pc:spChg>
        <pc:spChg chg="add del mod">
          <ac:chgData name="FENET Justine" userId="S::justine.fenet@grandest.fr::36aa3853-52c8-47c9-b473-373d2d76a13e" providerId="AD" clId="Web-{D3CF82A9-8744-4DFC-9078-A70E59D5A5C3}" dt="2020-08-19T15:36:17.949" v="2418"/>
          <ac:spMkLst>
            <pc:docMk/>
            <pc:sldMk cId="3016666034" sldId="273"/>
            <ac:spMk id="33" creationId="{593DC277-B538-466D-8053-568C2797D8E5}"/>
          </ac:spMkLst>
        </pc:spChg>
        <pc:spChg chg="add mod">
          <ac:chgData name="FENET Justine" userId="S::justine.fenet@grandest.fr::36aa3853-52c8-47c9-b473-373d2d76a13e" providerId="AD" clId="Web-{D3CF82A9-8744-4DFC-9078-A70E59D5A5C3}" dt="2020-08-19T15:56:26.362" v="3493" actId="1076"/>
          <ac:spMkLst>
            <pc:docMk/>
            <pc:sldMk cId="3016666034" sldId="273"/>
            <ac:spMk id="34" creationId="{41216C17-53BE-476A-B4ED-B6B7E2A30356}"/>
          </ac:spMkLst>
        </pc:spChg>
        <pc:spChg chg="add mod">
          <ac:chgData name="FENET Justine" userId="S::justine.fenet@grandest.fr::36aa3853-52c8-47c9-b473-373d2d76a13e" providerId="AD" clId="Web-{D3CF82A9-8744-4DFC-9078-A70E59D5A5C3}" dt="2020-08-19T15:58:42.079" v="3503" actId="1076"/>
          <ac:spMkLst>
            <pc:docMk/>
            <pc:sldMk cId="3016666034" sldId="273"/>
            <ac:spMk id="38" creationId="{4FC45FFC-4D74-47F9-854B-6576B5E450C7}"/>
          </ac:spMkLst>
        </pc:spChg>
        <pc:spChg chg="add mod">
          <ac:chgData name="FENET Justine" userId="S::justine.fenet@grandest.fr::36aa3853-52c8-47c9-b473-373d2d76a13e" providerId="AD" clId="Web-{D3CF82A9-8744-4DFC-9078-A70E59D5A5C3}" dt="2020-08-19T15:59:10.001" v="3508" actId="1076"/>
          <ac:spMkLst>
            <pc:docMk/>
            <pc:sldMk cId="3016666034" sldId="273"/>
            <ac:spMk id="40" creationId="{491B00D4-1887-4549-B2B9-B7723453C183}"/>
          </ac:spMkLst>
        </pc:spChg>
        <pc:spChg chg="add mod">
          <ac:chgData name="FENET Justine" userId="S::justine.fenet@grandest.fr::36aa3853-52c8-47c9-b473-373d2d76a13e" providerId="AD" clId="Web-{D3CF82A9-8744-4DFC-9078-A70E59D5A5C3}" dt="2020-08-19T15:59:22.706" v="3510" actId="1076"/>
          <ac:spMkLst>
            <pc:docMk/>
            <pc:sldMk cId="3016666034" sldId="273"/>
            <ac:spMk id="41" creationId="{4EFDED41-E486-4CBD-AF56-2787E2B14532}"/>
          </ac:spMkLst>
        </pc:spChg>
        <pc:spChg chg="add mod">
          <ac:chgData name="FENET Justine" userId="S::justine.fenet@grandest.fr::36aa3853-52c8-47c9-b473-373d2d76a13e" providerId="AD" clId="Web-{D3CF82A9-8744-4DFC-9078-A70E59D5A5C3}" dt="2020-08-19T15:55:30.440" v="3483" actId="1076"/>
          <ac:spMkLst>
            <pc:docMk/>
            <pc:sldMk cId="3016666034" sldId="273"/>
            <ac:spMk id="43" creationId="{85B5946E-E00E-482C-954B-1BD9F2EFD2F0}"/>
          </ac:spMkLst>
        </pc:spChg>
        <pc:spChg chg="add mod">
          <ac:chgData name="FENET Justine" userId="S::justine.fenet@grandest.fr::36aa3853-52c8-47c9-b473-373d2d76a13e" providerId="AD" clId="Web-{D3CF82A9-8744-4DFC-9078-A70E59D5A5C3}" dt="2020-08-19T16:09:11.425" v="4012" actId="1076"/>
          <ac:spMkLst>
            <pc:docMk/>
            <pc:sldMk cId="3016666034" sldId="273"/>
            <ac:spMk id="47" creationId="{9957DAFE-4D08-40A7-B547-A7651F606D3D}"/>
          </ac:spMkLst>
        </pc:spChg>
        <pc:spChg chg="add mod">
          <ac:chgData name="FENET Justine" userId="S::justine.fenet@grandest.fr::36aa3853-52c8-47c9-b473-373d2d76a13e" providerId="AD" clId="Web-{D3CF82A9-8744-4DFC-9078-A70E59D5A5C3}" dt="2020-08-19T16:21:00.514" v="4494" actId="20577"/>
          <ac:spMkLst>
            <pc:docMk/>
            <pc:sldMk cId="3016666034" sldId="273"/>
            <ac:spMk id="49" creationId="{BEB37CEC-575A-48C3-8B44-C3C7884E0C51}"/>
          </ac:spMkLst>
        </pc:spChg>
        <pc:spChg chg="add mod">
          <ac:chgData name="FENET Justine" userId="S::justine.fenet@grandest.fr::36aa3853-52c8-47c9-b473-373d2d76a13e" providerId="AD" clId="Web-{D3CF82A9-8744-4DFC-9078-A70E59D5A5C3}" dt="2020-08-19T16:08:39.098" v="4004" actId="20577"/>
          <ac:spMkLst>
            <pc:docMk/>
            <pc:sldMk cId="3016666034" sldId="273"/>
            <ac:spMk id="50" creationId="{09F0D901-2CB7-47D1-982F-2BB9472506CF}"/>
          </ac:spMkLst>
        </pc:spChg>
        <pc:spChg chg="add mod">
          <ac:chgData name="FENET Justine" userId="S::justine.fenet@grandest.fr::36aa3853-52c8-47c9-b473-373d2d76a13e" providerId="AD" clId="Web-{D3CF82A9-8744-4DFC-9078-A70E59D5A5C3}" dt="2020-08-19T16:08:55.660" v="4009" actId="1076"/>
          <ac:spMkLst>
            <pc:docMk/>
            <pc:sldMk cId="3016666034" sldId="273"/>
            <ac:spMk id="51" creationId="{1651231F-9882-433F-9ABD-5D72D3552106}"/>
          </ac:spMkLst>
        </pc:spChg>
        <pc:spChg chg="add mod">
          <ac:chgData name="FENET Justine" userId="S::justine.fenet@grandest.fr::36aa3853-52c8-47c9-b473-373d2d76a13e" providerId="AD" clId="Web-{D3CF82A9-8744-4DFC-9078-A70E59D5A5C3}" dt="2020-08-19T16:11:06.612" v="4218" actId="20577"/>
          <ac:spMkLst>
            <pc:docMk/>
            <pc:sldMk cId="3016666034" sldId="273"/>
            <ac:spMk id="55" creationId="{58A79228-09A4-49E1-9AFB-A29FE532688F}"/>
          </ac:spMkLst>
        </pc:spChg>
        <pc:spChg chg="add mod">
          <ac:chgData name="FENET Justine" userId="S::justine.fenet@grandest.fr::36aa3853-52c8-47c9-b473-373d2d76a13e" providerId="AD" clId="Web-{D3CF82A9-8744-4DFC-9078-A70E59D5A5C3}" dt="2020-08-19T16:12:59.267" v="4340" actId="1076"/>
          <ac:spMkLst>
            <pc:docMk/>
            <pc:sldMk cId="3016666034" sldId="273"/>
            <ac:spMk id="58" creationId="{C7BAD088-FFF4-4AEF-8AC7-ED5F30777961}"/>
          </ac:spMkLst>
        </pc:spChg>
        <pc:spChg chg="add del mod">
          <ac:chgData name="FENET Justine" userId="S::justine.fenet@grandest.fr::36aa3853-52c8-47c9-b473-373d2d76a13e" providerId="AD" clId="Web-{D3CF82A9-8744-4DFC-9078-A70E59D5A5C3}" dt="2020-08-19T16:12:53.017" v="4339"/>
          <ac:spMkLst>
            <pc:docMk/>
            <pc:sldMk cId="3016666034" sldId="273"/>
            <ac:spMk id="60" creationId="{20C1EB39-C168-48D6-9559-C92F52E30E9F}"/>
          </ac:spMkLst>
        </pc:spChg>
        <pc:spChg chg="add mod">
          <ac:chgData name="FENET Justine" userId="S::justine.fenet@grandest.fr::36aa3853-52c8-47c9-b473-373d2d76a13e" providerId="AD" clId="Web-{D3CF82A9-8744-4DFC-9078-A70E59D5A5C3}" dt="2020-08-19T16:13:30.142" v="4353" actId="14100"/>
          <ac:spMkLst>
            <pc:docMk/>
            <pc:sldMk cId="3016666034" sldId="273"/>
            <ac:spMk id="61" creationId="{F5A6BECA-D923-4CC9-86A6-02304A427C89}"/>
          </ac:spMkLst>
        </pc:spChg>
        <pc:spChg chg="add mod">
          <ac:chgData name="FENET Justine" userId="S::justine.fenet@grandest.fr::36aa3853-52c8-47c9-b473-373d2d76a13e" providerId="AD" clId="Web-{D3CF82A9-8744-4DFC-9078-A70E59D5A5C3}" dt="2020-08-19T16:13:59.594" v="4363" actId="14100"/>
          <ac:spMkLst>
            <pc:docMk/>
            <pc:sldMk cId="3016666034" sldId="273"/>
            <ac:spMk id="62" creationId="{E8992487-2E98-4022-B5E6-FFE1F852255D}"/>
          </ac:spMkLst>
        </pc:spChg>
        <pc:spChg chg="add mod">
          <ac:chgData name="FENET Justine" userId="S::justine.fenet@grandest.fr::36aa3853-52c8-47c9-b473-373d2d76a13e" providerId="AD" clId="Web-{D3CF82A9-8744-4DFC-9078-A70E59D5A5C3}" dt="2020-08-19T16:14:30.250" v="4383" actId="14100"/>
          <ac:spMkLst>
            <pc:docMk/>
            <pc:sldMk cId="3016666034" sldId="273"/>
            <ac:spMk id="63" creationId="{BB56ABF9-F9C9-4C6D-B8D7-1B492187DB94}"/>
          </ac:spMkLst>
        </pc:spChg>
        <pc:spChg chg="add mod">
          <ac:chgData name="FENET Justine" userId="S::justine.fenet@grandest.fr::36aa3853-52c8-47c9-b473-373d2d76a13e" providerId="AD" clId="Web-{D3CF82A9-8744-4DFC-9078-A70E59D5A5C3}" dt="2020-08-19T16:15:17.142" v="4407" actId="14100"/>
          <ac:spMkLst>
            <pc:docMk/>
            <pc:sldMk cId="3016666034" sldId="273"/>
            <ac:spMk id="64" creationId="{E7AFB9DF-5200-4B09-AA2D-3C48FCC2D54F}"/>
          </ac:spMkLst>
        </pc:spChg>
        <pc:spChg chg="add mod">
          <ac:chgData name="FENET Justine" userId="S::justine.fenet@grandest.fr::36aa3853-52c8-47c9-b473-373d2d76a13e" providerId="AD" clId="Web-{D3CF82A9-8744-4DFC-9078-A70E59D5A5C3}" dt="2020-08-19T16:15:45.188" v="4416" actId="20577"/>
          <ac:spMkLst>
            <pc:docMk/>
            <pc:sldMk cId="3016666034" sldId="273"/>
            <ac:spMk id="65" creationId="{D9CB6CF7-1C24-4E2F-9830-F673BE7B3EC1}"/>
          </ac:spMkLst>
        </pc:spChg>
        <pc:picChg chg="add del mod">
          <ac:chgData name="FENET Justine" userId="S::justine.fenet@grandest.fr::36aa3853-52c8-47c9-b473-373d2d76a13e" providerId="AD" clId="Web-{D3CF82A9-8744-4DFC-9078-A70E59D5A5C3}" dt="2020-08-19T13:58:45.760" v="242"/>
          <ac:picMkLst>
            <pc:docMk/>
            <pc:sldMk cId="3016666034" sldId="273"/>
            <ac:picMk id="2" creationId="{85F1D2C4-9671-4EA1-AD5D-F80BF61011F8}"/>
          </ac:picMkLst>
        </pc:picChg>
        <pc:picChg chg="add mod">
          <ac:chgData name="FENET Justine" userId="S::justine.fenet@grandest.fr::36aa3853-52c8-47c9-b473-373d2d76a13e" providerId="AD" clId="Web-{D3CF82A9-8744-4DFC-9078-A70E59D5A5C3}" dt="2020-08-19T15:55:30.315" v="3469" actId="1076"/>
          <ac:picMkLst>
            <pc:docMk/>
            <pc:sldMk cId="3016666034" sldId="273"/>
            <ac:picMk id="3" creationId="{F1DB1BCC-DFBA-498B-BE17-80C602C3088C}"/>
          </ac:picMkLst>
        </pc:picChg>
        <pc:picChg chg="add mod">
          <ac:chgData name="FENET Justine" userId="S::justine.fenet@grandest.fr::36aa3853-52c8-47c9-b473-373d2d76a13e" providerId="AD" clId="Web-{D3CF82A9-8744-4DFC-9078-A70E59D5A5C3}" dt="2020-08-19T15:55:30.222" v="3459" actId="1076"/>
          <ac:picMkLst>
            <pc:docMk/>
            <pc:sldMk cId="3016666034" sldId="273"/>
            <ac:picMk id="4" creationId="{29ED007D-7550-4105-B7B7-7DC64EA644DF}"/>
          </ac:picMkLst>
        </pc:picChg>
        <pc:picChg chg="add mod">
          <ac:chgData name="FENET Justine" userId="S::justine.fenet@grandest.fr::36aa3853-52c8-47c9-b473-373d2d76a13e" providerId="AD" clId="Web-{D3CF82A9-8744-4DFC-9078-A70E59D5A5C3}" dt="2020-08-19T15:55:30.222" v="3460" actId="1076"/>
          <ac:picMkLst>
            <pc:docMk/>
            <pc:sldMk cId="3016666034" sldId="273"/>
            <ac:picMk id="5" creationId="{4B4B2810-078E-4247-8923-63A9D317264E}"/>
          </ac:picMkLst>
        </pc:picChg>
        <pc:picChg chg="add del mod">
          <ac:chgData name="FENET Justine" userId="S::justine.fenet@grandest.fr::36aa3853-52c8-47c9-b473-373d2d76a13e" providerId="AD" clId="Web-{D3CF82A9-8744-4DFC-9078-A70E59D5A5C3}" dt="2020-08-19T13:25:56.512" v="137"/>
          <ac:picMkLst>
            <pc:docMk/>
            <pc:sldMk cId="3016666034" sldId="273"/>
            <ac:picMk id="6" creationId="{D33C5CA1-682A-4C67-8DF5-BFD6F215C91D}"/>
          </ac:picMkLst>
        </pc:picChg>
        <pc:picChg chg="add mod">
          <ac:chgData name="FENET Justine" userId="S::justine.fenet@grandest.fr::36aa3853-52c8-47c9-b473-373d2d76a13e" providerId="AD" clId="Web-{D3CF82A9-8744-4DFC-9078-A70E59D5A5C3}" dt="2020-08-19T16:20:16.718" v="4487" actId="1076"/>
          <ac:picMkLst>
            <pc:docMk/>
            <pc:sldMk cId="3016666034" sldId="273"/>
            <ac:picMk id="6" creationId="{FC2C08E0-D534-42B1-A55B-1F192185760C}"/>
          </ac:picMkLst>
        </pc:picChg>
        <pc:picChg chg="add mod ord">
          <ac:chgData name="FENET Justine" userId="S::justine.fenet@grandest.fr::36aa3853-52c8-47c9-b473-373d2d76a13e" providerId="AD" clId="Web-{D3CF82A9-8744-4DFC-9078-A70E59D5A5C3}" dt="2020-08-19T15:55:30.237" v="3461" actId="1076"/>
          <ac:picMkLst>
            <pc:docMk/>
            <pc:sldMk cId="3016666034" sldId="273"/>
            <ac:picMk id="7" creationId="{4685FECA-50CF-46D3-869D-40C9A05A73CC}"/>
          </ac:picMkLst>
        </pc:picChg>
        <pc:picChg chg="add mod ord">
          <ac:chgData name="FENET Justine" userId="S::justine.fenet@grandest.fr::36aa3853-52c8-47c9-b473-373d2d76a13e" providerId="AD" clId="Web-{D3CF82A9-8744-4DFC-9078-A70E59D5A5C3}" dt="2020-08-19T15:55:30.206" v="3458" actId="1076"/>
          <ac:picMkLst>
            <pc:docMk/>
            <pc:sldMk cId="3016666034" sldId="273"/>
            <ac:picMk id="8" creationId="{1941E97C-0A9C-429A-9110-9E6672939376}"/>
          </ac:picMkLst>
        </pc:picChg>
        <pc:picChg chg="add mod">
          <ac:chgData name="FENET Justine" userId="S::justine.fenet@grandest.fr::36aa3853-52c8-47c9-b473-373d2d76a13e" providerId="AD" clId="Web-{D3CF82A9-8744-4DFC-9078-A70E59D5A5C3}" dt="2020-08-19T15:55:30.253" v="3463" actId="1076"/>
          <ac:picMkLst>
            <pc:docMk/>
            <pc:sldMk cId="3016666034" sldId="273"/>
            <ac:picMk id="10" creationId="{A2F22F89-8DBC-439B-B237-3EC5B2089CEF}"/>
          </ac:picMkLst>
        </pc:picChg>
        <pc:picChg chg="add mod">
          <ac:chgData name="FENET Justine" userId="S::justine.fenet@grandest.fr::36aa3853-52c8-47c9-b473-373d2d76a13e" providerId="AD" clId="Web-{D3CF82A9-8744-4DFC-9078-A70E59D5A5C3}" dt="2020-08-19T16:14:36.375" v="4384" actId="1076"/>
          <ac:picMkLst>
            <pc:docMk/>
            <pc:sldMk cId="3016666034" sldId="273"/>
            <ac:picMk id="11" creationId="{4F376F27-61B8-4C6D-9BF0-D0C0B0BA1BA5}"/>
          </ac:picMkLst>
        </pc:picChg>
        <pc:picChg chg="add del mod">
          <ac:chgData name="FENET Justine" userId="S::justine.fenet@grandest.fr::36aa3853-52c8-47c9-b473-373d2d76a13e" providerId="AD" clId="Web-{D3CF82A9-8744-4DFC-9078-A70E59D5A5C3}" dt="2020-08-19T13:32:58.429" v="172"/>
          <ac:picMkLst>
            <pc:docMk/>
            <pc:sldMk cId="3016666034" sldId="273"/>
            <ac:picMk id="12" creationId="{7BD9DD3D-963D-4B36-887B-3687B9DA2BA8}"/>
          </ac:picMkLst>
        </pc:picChg>
        <pc:picChg chg="add del mod">
          <ac:chgData name="FENET Justine" userId="S::justine.fenet@grandest.fr::36aa3853-52c8-47c9-b473-373d2d76a13e" providerId="AD" clId="Web-{D3CF82A9-8744-4DFC-9078-A70E59D5A5C3}" dt="2020-08-19T15:54:58.409" v="3452"/>
          <ac:picMkLst>
            <pc:docMk/>
            <pc:sldMk cId="3016666034" sldId="273"/>
            <ac:picMk id="12" creationId="{D4CDCAD4-A515-44BB-91F7-DA02936AA0EA}"/>
          </ac:picMkLst>
        </pc:picChg>
        <pc:picChg chg="add del mod">
          <ac:chgData name="FENET Justine" userId="S::justine.fenet@grandest.fr::36aa3853-52c8-47c9-b473-373d2d76a13e" providerId="AD" clId="Web-{D3CF82A9-8744-4DFC-9078-A70E59D5A5C3}" dt="2020-08-19T14:16:25.550" v="414"/>
          <ac:picMkLst>
            <pc:docMk/>
            <pc:sldMk cId="3016666034" sldId="273"/>
            <ac:picMk id="12" creationId="{FDE190F4-684B-4111-8C28-9F9A2A2C4449}"/>
          </ac:picMkLst>
        </pc:picChg>
        <pc:picChg chg="add del mod">
          <ac:chgData name="FENET Justine" userId="S::justine.fenet@grandest.fr::36aa3853-52c8-47c9-b473-373d2d76a13e" providerId="AD" clId="Web-{D3CF82A9-8744-4DFC-9078-A70E59D5A5C3}" dt="2020-08-19T14:09:51" v="301"/>
          <ac:picMkLst>
            <pc:docMk/>
            <pc:sldMk cId="3016666034" sldId="273"/>
            <ac:picMk id="13" creationId="{6CB7EC68-15B3-41A7-91D9-E5E3F3585962}"/>
          </ac:picMkLst>
        </pc:picChg>
        <pc:picChg chg="add mod">
          <ac:chgData name="FENET Justine" userId="S::justine.fenet@grandest.fr::36aa3853-52c8-47c9-b473-373d2d76a13e" providerId="AD" clId="Web-{D3CF82A9-8744-4DFC-9078-A70E59D5A5C3}" dt="2020-08-19T15:55:30.300" v="3468" actId="1076"/>
          <ac:picMkLst>
            <pc:docMk/>
            <pc:sldMk cId="3016666034" sldId="273"/>
            <ac:picMk id="14" creationId="{CCA525D0-60EB-4EE4-BC46-A0B05D292AD6}"/>
          </ac:picMkLst>
        </pc:picChg>
        <pc:picChg chg="add del mod">
          <ac:chgData name="FENET Justine" userId="S::justine.fenet@grandest.fr::36aa3853-52c8-47c9-b473-373d2d76a13e" providerId="AD" clId="Web-{D3CF82A9-8744-4DFC-9078-A70E59D5A5C3}" dt="2020-08-19T13:34:41.383" v="178"/>
          <ac:picMkLst>
            <pc:docMk/>
            <pc:sldMk cId="3016666034" sldId="273"/>
            <ac:picMk id="14" creationId="{F106708C-D99F-498E-8DAE-B79A020C50BD}"/>
          </ac:picMkLst>
        </pc:picChg>
        <pc:picChg chg="add mod">
          <ac:chgData name="FENET Justine" userId="S::justine.fenet@grandest.fr::36aa3853-52c8-47c9-b473-373d2d76a13e" providerId="AD" clId="Web-{D3CF82A9-8744-4DFC-9078-A70E59D5A5C3}" dt="2020-08-19T15:55:30.268" v="3464" actId="1076"/>
          <ac:picMkLst>
            <pc:docMk/>
            <pc:sldMk cId="3016666034" sldId="273"/>
            <ac:picMk id="15" creationId="{990DD5C3-430C-48E0-9E5D-23F39E6BDAF4}"/>
          </ac:picMkLst>
        </pc:picChg>
        <pc:picChg chg="add del mod">
          <ac:chgData name="FENET Justine" userId="S::justine.fenet@grandest.fr::36aa3853-52c8-47c9-b473-373d2d76a13e" providerId="AD" clId="Web-{D3CF82A9-8744-4DFC-9078-A70E59D5A5C3}" dt="2020-08-19T13:43:57.794" v="205"/>
          <ac:picMkLst>
            <pc:docMk/>
            <pc:sldMk cId="3016666034" sldId="273"/>
            <ac:picMk id="16" creationId="{EBCA0043-A85C-4762-9A15-46EFBC194451}"/>
          </ac:picMkLst>
        </pc:picChg>
        <pc:picChg chg="add mod">
          <ac:chgData name="FENET Justine" userId="S::justine.fenet@grandest.fr::36aa3853-52c8-47c9-b473-373d2d76a13e" providerId="AD" clId="Web-{D3CF82A9-8744-4DFC-9078-A70E59D5A5C3}" dt="2020-08-19T15:55:30.362" v="3474" actId="1076"/>
          <ac:picMkLst>
            <pc:docMk/>
            <pc:sldMk cId="3016666034" sldId="273"/>
            <ac:picMk id="16" creationId="{EED9F6DE-D604-4CFE-BF21-E2BD2E7AF065}"/>
          </ac:picMkLst>
        </pc:picChg>
        <pc:picChg chg="add mod">
          <ac:chgData name="FENET Justine" userId="S::justine.fenet@grandest.fr::36aa3853-52c8-47c9-b473-373d2d76a13e" providerId="AD" clId="Web-{D3CF82A9-8744-4DFC-9078-A70E59D5A5C3}" dt="2020-08-19T15:55:30.268" v="3465" actId="1076"/>
          <ac:picMkLst>
            <pc:docMk/>
            <pc:sldMk cId="3016666034" sldId="273"/>
            <ac:picMk id="17" creationId="{6FE423CB-963F-459F-823E-30C93DEA4DE9}"/>
          </ac:picMkLst>
        </pc:picChg>
        <pc:picChg chg="add mod">
          <ac:chgData name="FENET Justine" userId="S::justine.fenet@grandest.fr::36aa3853-52c8-47c9-b473-373d2d76a13e" providerId="AD" clId="Web-{D3CF82A9-8744-4DFC-9078-A70E59D5A5C3}" dt="2020-08-19T15:55:30.284" v="3466" actId="1076"/>
          <ac:picMkLst>
            <pc:docMk/>
            <pc:sldMk cId="3016666034" sldId="273"/>
            <ac:picMk id="18" creationId="{7206B693-4ABD-46A7-8E33-97F1726BD700}"/>
          </ac:picMkLst>
        </pc:picChg>
        <pc:picChg chg="add del mod">
          <ac:chgData name="FENET Justine" userId="S::justine.fenet@grandest.fr::36aa3853-52c8-47c9-b473-373d2d76a13e" providerId="AD" clId="Web-{D3CF82A9-8744-4DFC-9078-A70E59D5A5C3}" dt="2020-08-19T13:45:56.655" v="222"/>
          <ac:picMkLst>
            <pc:docMk/>
            <pc:sldMk cId="3016666034" sldId="273"/>
            <ac:picMk id="19" creationId="{2883AD9F-CA20-4D89-A6A0-84A8E1665346}"/>
          </ac:picMkLst>
        </pc:picChg>
        <pc:picChg chg="add mod">
          <ac:chgData name="FENET Justine" userId="S::justine.fenet@grandest.fr::36aa3853-52c8-47c9-b473-373d2d76a13e" providerId="AD" clId="Web-{D3CF82A9-8744-4DFC-9078-A70E59D5A5C3}" dt="2020-08-19T15:55:30.315" v="3470" actId="1076"/>
          <ac:picMkLst>
            <pc:docMk/>
            <pc:sldMk cId="3016666034" sldId="273"/>
            <ac:picMk id="19" creationId="{D73ED299-12BD-4934-8A81-E93315D020BE}"/>
          </ac:picMkLst>
        </pc:picChg>
        <pc:picChg chg="add mod">
          <ac:chgData name="FENET Justine" userId="S::justine.fenet@grandest.fr::36aa3853-52c8-47c9-b473-373d2d76a13e" providerId="AD" clId="Web-{D3CF82A9-8744-4DFC-9078-A70E59D5A5C3}" dt="2020-08-19T15:56:51.299" v="3498" actId="1076"/>
          <ac:picMkLst>
            <pc:docMk/>
            <pc:sldMk cId="3016666034" sldId="273"/>
            <ac:picMk id="22" creationId="{C50E7742-AC6A-4A18-80F3-AFFC3C658E13}"/>
          </ac:picMkLst>
        </pc:picChg>
        <pc:picChg chg="add mod">
          <ac:chgData name="FENET Justine" userId="S::justine.fenet@grandest.fr::36aa3853-52c8-47c9-b473-373d2d76a13e" providerId="AD" clId="Web-{D3CF82A9-8744-4DFC-9078-A70E59D5A5C3}" dt="2020-08-19T16:08:29.988" v="4002" actId="1076"/>
          <ac:picMkLst>
            <pc:docMk/>
            <pc:sldMk cId="3016666034" sldId="273"/>
            <ac:picMk id="24" creationId="{0840B4C3-970D-41F6-B375-7199372F83BC}"/>
          </ac:picMkLst>
        </pc:picChg>
        <pc:picChg chg="add mod">
          <ac:chgData name="FENET Justine" userId="S::justine.fenet@grandest.fr::36aa3853-52c8-47c9-b473-373d2d76a13e" providerId="AD" clId="Web-{D3CF82A9-8744-4DFC-9078-A70E59D5A5C3}" dt="2020-08-19T15:56:02.877" v="3489" actId="1076"/>
          <ac:picMkLst>
            <pc:docMk/>
            <pc:sldMk cId="3016666034" sldId="273"/>
            <ac:picMk id="25" creationId="{5DCFD159-4648-434E-BACD-8C2A0F5CF3F8}"/>
          </ac:picMkLst>
        </pc:picChg>
        <pc:picChg chg="add mod">
          <ac:chgData name="FENET Justine" userId="S::justine.fenet@grandest.fr::36aa3853-52c8-47c9-b473-373d2d76a13e" providerId="AD" clId="Web-{D3CF82A9-8744-4DFC-9078-A70E59D5A5C3}" dt="2020-08-19T15:55:30.378" v="3476" actId="1076"/>
          <ac:picMkLst>
            <pc:docMk/>
            <pc:sldMk cId="3016666034" sldId="273"/>
            <ac:picMk id="27" creationId="{FE21F964-525D-47DC-BCF5-FA74BA144FBA}"/>
          </ac:picMkLst>
        </pc:picChg>
        <pc:picChg chg="add del mod">
          <ac:chgData name="FENET Justine" userId="S::justine.fenet@grandest.fr::36aa3853-52c8-47c9-b473-373d2d76a13e" providerId="AD" clId="Web-{D3CF82A9-8744-4DFC-9078-A70E59D5A5C3}" dt="2020-08-19T15:56:27.658" v="3495"/>
          <ac:picMkLst>
            <pc:docMk/>
            <pc:sldMk cId="3016666034" sldId="273"/>
            <ac:picMk id="37" creationId="{C92B8A69-ED4E-408E-81C1-1B9A4030A127}"/>
          </ac:picMkLst>
        </pc:picChg>
        <pc:picChg chg="add mod">
          <ac:chgData name="FENET Justine" userId="S::justine.fenet@grandest.fr::36aa3853-52c8-47c9-b473-373d2d76a13e" providerId="AD" clId="Web-{D3CF82A9-8744-4DFC-9078-A70E59D5A5C3}" dt="2020-08-19T15:59:15.440" v="3509" actId="1076"/>
          <ac:picMkLst>
            <pc:docMk/>
            <pc:sldMk cId="3016666034" sldId="273"/>
            <ac:picMk id="39" creationId="{DB4C8041-23DD-4573-AE3E-BB2A40C1C635}"/>
          </ac:picMkLst>
        </pc:picChg>
        <pc:picChg chg="add mod ord">
          <ac:chgData name="FENET Justine" userId="S::justine.fenet@grandest.fr::36aa3853-52c8-47c9-b473-373d2d76a13e" providerId="AD" clId="Web-{D3CF82A9-8744-4DFC-9078-A70E59D5A5C3}" dt="2020-08-19T15:59:27.534" v="3511" actId="1076"/>
          <ac:picMkLst>
            <pc:docMk/>
            <pc:sldMk cId="3016666034" sldId="273"/>
            <ac:picMk id="42" creationId="{E498A720-2433-4AF6-A270-BABFE7AE8BB4}"/>
          </ac:picMkLst>
        </pc:picChg>
        <pc:picChg chg="add mod">
          <ac:chgData name="FENET Justine" userId="S::justine.fenet@grandest.fr::36aa3853-52c8-47c9-b473-373d2d76a13e" providerId="AD" clId="Web-{D3CF82A9-8744-4DFC-9078-A70E59D5A5C3}" dt="2020-08-19T15:56:26.362" v="3494" actId="1076"/>
          <ac:picMkLst>
            <pc:docMk/>
            <pc:sldMk cId="3016666034" sldId="273"/>
            <ac:picMk id="44" creationId="{A0FBB9D2-8A2C-41B0-96AB-96415121ED4A}"/>
          </ac:picMkLst>
        </pc:picChg>
        <pc:picChg chg="add mod">
          <ac:chgData name="FENET Justine" userId="S::justine.fenet@grandest.fr::36aa3853-52c8-47c9-b473-373d2d76a13e" providerId="AD" clId="Web-{D3CF82A9-8744-4DFC-9078-A70E59D5A5C3}" dt="2020-08-19T15:56:34.643" v="3497" actId="1076"/>
          <ac:picMkLst>
            <pc:docMk/>
            <pc:sldMk cId="3016666034" sldId="273"/>
            <ac:picMk id="45" creationId="{FBF3394C-DCA6-4547-B3BE-E3CC11BFE3A7}"/>
          </ac:picMkLst>
        </pc:picChg>
        <pc:picChg chg="add mod">
          <ac:chgData name="FENET Justine" userId="S::justine.fenet@grandest.fr::36aa3853-52c8-47c9-b473-373d2d76a13e" providerId="AD" clId="Web-{D3CF82A9-8744-4DFC-9078-A70E59D5A5C3}" dt="2020-08-19T15:58:33.282" v="3502" actId="1076"/>
          <ac:picMkLst>
            <pc:docMk/>
            <pc:sldMk cId="3016666034" sldId="273"/>
            <ac:picMk id="46" creationId="{20AE1854-288F-49EA-938B-FDF170A9748A}"/>
          </ac:picMkLst>
        </pc:picChg>
        <pc:picChg chg="add mod">
          <ac:chgData name="FENET Justine" userId="S::justine.fenet@grandest.fr::36aa3853-52c8-47c9-b473-373d2d76a13e" providerId="AD" clId="Web-{D3CF82A9-8744-4DFC-9078-A70E59D5A5C3}" dt="2020-08-19T16:01:35.298" v="3583" actId="1076"/>
          <ac:picMkLst>
            <pc:docMk/>
            <pc:sldMk cId="3016666034" sldId="273"/>
            <ac:picMk id="48" creationId="{490A6A2D-6D7A-4EFF-9C0E-7B6746CEEB97}"/>
          </ac:picMkLst>
        </pc:picChg>
        <pc:picChg chg="add mod">
          <ac:chgData name="FENET Justine" userId="S::justine.fenet@grandest.fr::36aa3853-52c8-47c9-b473-373d2d76a13e" providerId="AD" clId="Web-{D3CF82A9-8744-4DFC-9078-A70E59D5A5C3}" dt="2020-08-19T16:09:00.832" v="4010" actId="1076"/>
          <ac:picMkLst>
            <pc:docMk/>
            <pc:sldMk cId="3016666034" sldId="273"/>
            <ac:picMk id="52" creationId="{112CDB7D-1E45-42E9-AC62-89F195D8474D}"/>
          </ac:picMkLst>
        </pc:picChg>
        <pc:picChg chg="add del">
          <ac:chgData name="FENET Justine" userId="S::justine.fenet@grandest.fr::36aa3853-52c8-47c9-b473-373d2d76a13e" providerId="AD" clId="Web-{D3CF82A9-8744-4DFC-9078-A70E59D5A5C3}" dt="2020-08-19T16:09:16.066" v="4014"/>
          <ac:picMkLst>
            <pc:docMk/>
            <pc:sldMk cId="3016666034" sldId="273"/>
            <ac:picMk id="53" creationId="{B1A6782D-48E4-4D94-B05B-95A72C5BFD49}"/>
          </ac:picMkLst>
        </pc:picChg>
        <pc:picChg chg="add del">
          <ac:chgData name="FENET Justine" userId="S::justine.fenet@grandest.fr::36aa3853-52c8-47c9-b473-373d2d76a13e" providerId="AD" clId="Web-{D3CF82A9-8744-4DFC-9078-A70E59D5A5C3}" dt="2020-08-19T16:09:23.206" v="4016"/>
          <ac:picMkLst>
            <pc:docMk/>
            <pc:sldMk cId="3016666034" sldId="273"/>
            <ac:picMk id="54" creationId="{C02083F9-CC06-47C7-AC06-B02BD56925B2}"/>
          </ac:picMkLst>
        </pc:picChg>
        <pc:picChg chg="add mod">
          <ac:chgData name="FENET Justine" userId="S::justine.fenet@grandest.fr::36aa3853-52c8-47c9-b473-373d2d76a13e" providerId="AD" clId="Web-{D3CF82A9-8744-4DFC-9078-A70E59D5A5C3}" dt="2020-08-19T16:11:17.815" v="4222" actId="1076"/>
          <ac:picMkLst>
            <pc:docMk/>
            <pc:sldMk cId="3016666034" sldId="273"/>
            <ac:picMk id="56" creationId="{90D6C559-D83B-4302-A26D-F0ACA9AE1F8B}"/>
          </ac:picMkLst>
        </pc:picChg>
      </pc:sldChg>
      <pc:sldChg chg="add del replId">
        <pc:chgData name="FENET Justine" userId="S::justine.fenet@grandest.fr::36aa3853-52c8-47c9-b473-373d2d76a13e" providerId="AD" clId="Web-{D3CF82A9-8744-4DFC-9078-A70E59D5A5C3}" dt="2020-08-19T13:25:09.231" v="131"/>
        <pc:sldMkLst>
          <pc:docMk/>
          <pc:sldMk cId="1606112027" sldId="274"/>
        </pc:sldMkLst>
      </pc:sldChg>
    </pc:docChg>
  </pc:docChgLst>
  <pc:docChgLst>
    <pc:chgData name="FENET Justine" userId="S::justine.fenet@grandest.fr::36aa3853-52c8-47c9-b473-373d2d76a13e" providerId="AD" clId="Web-{6F2715A5-42BD-463D-9D6D-B84EE53A711F}"/>
    <pc:docChg chg="addSld modSld">
      <pc:chgData name="FENET Justine" userId="S::justine.fenet@grandest.fr::36aa3853-52c8-47c9-b473-373d2d76a13e" providerId="AD" clId="Web-{6F2715A5-42BD-463D-9D6D-B84EE53A711F}" dt="2020-09-04T15:03:01.800" v="127" actId="20577"/>
      <pc:docMkLst>
        <pc:docMk/>
      </pc:docMkLst>
      <pc:sldChg chg="modSp">
        <pc:chgData name="FENET Justine" userId="S::justine.fenet@grandest.fr::36aa3853-52c8-47c9-b473-373d2d76a13e" providerId="AD" clId="Web-{6F2715A5-42BD-463D-9D6D-B84EE53A711F}" dt="2020-09-04T14:41:30.969" v="14" actId="1076"/>
        <pc:sldMkLst>
          <pc:docMk/>
          <pc:sldMk cId="1218301190" sldId="261"/>
        </pc:sldMkLst>
        <pc:spChg chg="mod">
          <ac:chgData name="FENET Justine" userId="S::justine.fenet@grandest.fr::36aa3853-52c8-47c9-b473-373d2d76a13e" providerId="AD" clId="Web-{6F2715A5-42BD-463D-9D6D-B84EE53A711F}" dt="2020-09-04T14:41:30.969" v="14" actId="1076"/>
          <ac:spMkLst>
            <pc:docMk/>
            <pc:sldMk cId="1218301190" sldId="261"/>
            <ac:spMk id="15" creationId="{712339F5-1700-4E3F-9FB6-DD76196920CA}"/>
          </ac:spMkLst>
        </pc:spChg>
      </pc:sldChg>
      <pc:sldChg chg="modSp">
        <pc:chgData name="FENET Justine" userId="S::justine.fenet@grandest.fr::36aa3853-52c8-47c9-b473-373d2d76a13e" providerId="AD" clId="Web-{6F2715A5-42BD-463D-9D6D-B84EE53A711F}" dt="2020-09-04T15:03:01.800" v="127" actId="20577"/>
        <pc:sldMkLst>
          <pc:docMk/>
          <pc:sldMk cId="1467232718" sldId="280"/>
        </pc:sldMkLst>
        <pc:spChg chg="mod">
          <ac:chgData name="FENET Justine" userId="S::justine.fenet@grandest.fr::36aa3853-52c8-47c9-b473-373d2d76a13e" providerId="AD" clId="Web-{6F2715A5-42BD-463D-9D6D-B84EE53A711F}" dt="2020-09-04T15:03:01.800" v="127" actId="20577"/>
          <ac:spMkLst>
            <pc:docMk/>
            <pc:sldMk cId="1467232718" sldId="280"/>
            <ac:spMk id="5" creationId="{98653F5E-0499-4BAE-B544-A065E1575E45}"/>
          </ac:spMkLst>
        </pc:spChg>
      </pc:sldChg>
      <pc:sldChg chg="modSp">
        <pc:chgData name="FENET Justine" userId="S::justine.fenet@grandest.fr::36aa3853-52c8-47c9-b473-373d2d76a13e" providerId="AD" clId="Web-{6F2715A5-42BD-463D-9D6D-B84EE53A711F}" dt="2020-09-04T15:01:58.221" v="112" actId="20577"/>
        <pc:sldMkLst>
          <pc:docMk/>
          <pc:sldMk cId="347057366" sldId="281"/>
        </pc:sldMkLst>
        <pc:spChg chg="mod">
          <ac:chgData name="FENET Justine" userId="S::justine.fenet@grandest.fr::36aa3853-52c8-47c9-b473-373d2d76a13e" providerId="AD" clId="Web-{6F2715A5-42BD-463D-9D6D-B84EE53A711F}" dt="2020-09-04T15:01:58.221" v="112" actId="20577"/>
          <ac:spMkLst>
            <pc:docMk/>
            <pc:sldMk cId="347057366" sldId="281"/>
            <ac:spMk id="4" creationId="{729B62A8-9DAA-4424-8F3F-F377302BE145}"/>
          </ac:spMkLst>
        </pc:spChg>
      </pc:sldChg>
      <pc:sldChg chg="modSp">
        <pc:chgData name="FENET Justine" userId="S::justine.fenet@grandest.fr::36aa3853-52c8-47c9-b473-373d2d76a13e" providerId="AD" clId="Web-{6F2715A5-42BD-463D-9D6D-B84EE53A711F}" dt="2020-09-04T15:02:46.566" v="123" actId="20577"/>
        <pc:sldMkLst>
          <pc:docMk/>
          <pc:sldMk cId="3374923599" sldId="283"/>
        </pc:sldMkLst>
        <pc:spChg chg="mod">
          <ac:chgData name="FENET Justine" userId="S::justine.fenet@grandest.fr::36aa3853-52c8-47c9-b473-373d2d76a13e" providerId="AD" clId="Web-{6F2715A5-42BD-463D-9D6D-B84EE53A711F}" dt="2020-09-04T15:02:46.566" v="123" actId="20577"/>
          <ac:spMkLst>
            <pc:docMk/>
            <pc:sldMk cId="3374923599" sldId="283"/>
            <ac:spMk id="3" creationId="{6EB60B70-FFDD-469B-8650-267AC6D6736C}"/>
          </ac:spMkLst>
        </pc:spChg>
      </pc:sldChg>
      <pc:sldChg chg="modSp">
        <pc:chgData name="FENET Justine" userId="S::justine.fenet@grandest.fr::36aa3853-52c8-47c9-b473-373d2d76a13e" providerId="AD" clId="Web-{6F2715A5-42BD-463D-9D6D-B84EE53A711F}" dt="2020-09-04T15:02:58.253" v="125" actId="20577"/>
        <pc:sldMkLst>
          <pc:docMk/>
          <pc:sldMk cId="2800091378" sldId="284"/>
        </pc:sldMkLst>
        <pc:spChg chg="mod">
          <ac:chgData name="FENET Justine" userId="S::justine.fenet@grandest.fr::36aa3853-52c8-47c9-b473-373d2d76a13e" providerId="AD" clId="Web-{6F2715A5-42BD-463D-9D6D-B84EE53A711F}" dt="2020-09-04T15:02:58.253" v="125" actId="20577"/>
          <ac:spMkLst>
            <pc:docMk/>
            <pc:sldMk cId="2800091378" sldId="284"/>
            <ac:spMk id="3" creationId="{320B1749-3BD1-452D-B362-662066778B0E}"/>
          </ac:spMkLst>
        </pc:spChg>
      </pc:sldChg>
      <pc:sldChg chg="modSp">
        <pc:chgData name="FENET Justine" userId="S::justine.fenet@grandest.fr::36aa3853-52c8-47c9-b473-373d2d76a13e" providerId="AD" clId="Web-{6F2715A5-42BD-463D-9D6D-B84EE53A711F}" dt="2020-09-04T15:01:49.455" v="111" actId="20577"/>
        <pc:sldMkLst>
          <pc:docMk/>
          <pc:sldMk cId="3219865546" sldId="289"/>
        </pc:sldMkLst>
        <pc:spChg chg="mod">
          <ac:chgData name="FENET Justine" userId="S::justine.fenet@grandest.fr::36aa3853-52c8-47c9-b473-373d2d76a13e" providerId="AD" clId="Web-{6F2715A5-42BD-463D-9D6D-B84EE53A711F}" dt="2020-09-04T15:01:49.455" v="111" actId="20577"/>
          <ac:spMkLst>
            <pc:docMk/>
            <pc:sldMk cId="3219865546" sldId="289"/>
            <ac:spMk id="2" creationId="{D4EA8C24-B72E-4D32-A3B6-00885372A064}"/>
          </ac:spMkLst>
        </pc:spChg>
      </pc:sldChg>
      <pc:sldChg chg="modSp">
        <pc:chgData name="FENET Justine" userId="S::justine.fenet@grandest.fr::36aa3853-52c8-47c9-b473-373d2d76a13e" providerId="AD" clId="Web-{6F2715A5-42BD-463D-9D6D-B84EE53A711F}" dt="2020-09-04T15:02:36.112" v="121" actId="20577"/>
        <pc:sldMkLst>
          <pc:docMk/>
          <pc:sldMk cId="3408197925" sldId="291"/>
        </pc:sldMkLst>
        <pc:spChg chg="mod">
          <ac:chgData name="FENET Justine" userId="S::justine.fenet@grandest.fr::36aa3853-52c8-47c9-b473-373d2d76a13e" providerId="AD" clId="Web-{6F2715A5-42BD-463D-9D6D-B84EE53A711F}" dt="2020-09-04T15:02:36.112" v="121" actId="20577"/>
          <ac:spMkLst>
            <pc:docMk/>
            <pc:sldMk cId="3408197925" sldId="291"/>
            <ac:spMk id="5" creationId="{2106FAAC-3785-48FC-B2DB-91D7404DB8EA}"/>
          </ac:spMkLst>
        </pc:spChg>
      </pc:sldChg>
      <pc:sldChg chg="addSp delSp modSp">
        <pc:chgData name="FENET Justine" userId="S::justine.fenet@grandest.fr::36aa3853-52c8-47c9-b473-373d2d76a13e" providerId="AD" clId="Web-{6F2715A5-42BD-463D-9D6D-B84EE53A711F}" dt="2020-09-04T15:02:15.518" v="116" actId="20577"/>
        <pc:sldMkLst>
          <pc:docMk/>
          <pc:sldMk cId="1548724417" sldId="294"/>
        </pc:sldMkLst>
        <pc:spChg chg="add del mod">
          <ac:chgData name="FENET Justine" userId="S::justine.fenet@grandest.fr::36aa3853-52c8-47c9-b473-373d2d76a13e" providerId="AD" clId="Web-{6F2715A5-42BD-463D-9D6D-B84EE53A711F}" dt="2020-09-04T15:02:15.518" v="116" actId="20577"/>
          <ac:spMkLst>
            <pc:docMk/>
            <pc:sldMk cId="1548724417" sldId="294"/>
            <ac:spMk id="4" creationId="{729B62A8-9DAA-4424-8F3F-F377302BE145}"/>
          </ac:spMkLst>
        </pc:spChg>
      </pc:sldChg>
      <pc:sldChg chg="modSp">
        <pc:chgData name="FENET Justine" userId="S::justine.fenet@grandest.fr::36aa3853-52c8-47c9-b473-373d2d76a13e" providerId="AD" clId="Web-{6F2715A5-42BD-463D-9D6D-B84EE53A711F}" dt="2020-09-04T15:02:25.862" v="118" actId="20577"/>
        <pc:sldMkLst>
          <pc:docMk/>
          <pc:sldMk cId="121956536" sldId="296"/>
        </pc:sldMkLst>
        <pc:spChg chg="mod">
          <ac:chgData name="FENET Justine" userId="S::justine.fenet@grandest.fr::36aa3853-52c8-47c9-b473-373d2d76a13e" providerId="AD" clId="Web-{6F2715A5-42BD-463D-9D6D-B84EE53A711F}" dt="2020-09-04T15:02:25.862" v="118" actId="20577"/>
          <ac:spMkLst>
            <pc:docMk/>
            <pc:sldMk cId="121956536" sldId="296"/>
            <ac:spMk id="4" creationId="{729B62A8-9DAA-4424-8F3F-F377302BE145}"/>
          </ac:spMkLst>
        </pc:spChg>
      </pc:sldChg>
      <pc:sldChg chg="addSp delSp modSp add replId">
        <pc:chgData name="FENET Justine" userId="S::justine.fenet@grandest.fr::36aa3853-52c8-47c9-b473-373d2d76a13e" providerId="AD" clId="Web-{6F2715A5-42BD-463D-9D6D-B84EE53A711F}" dt="2020-09-04T15:01:39.158" v="109" actId="20577"/>
        <pc:sldMkLst>
          <pc:docMk/>
          <pc:sldMk cId="119153488" sldId="303"/>
        </pc:sldMkLst>
        <pc:spChg chg="del">
          <ac:chgData name="FENET Justine" userId="S::justine.fenet@grandest.fr::36aa3853-52c8-47c9-b473-373d2d76a13e" providerId="AD" clId="Web-{6F2715A5-42BD-463D-9D6D-B84EE53A711F}" dt="2020-09-04T14:55:27.757" v="45"/>
          <ac:spMkLst>
            <pc:docMk/>
            <pc:sldMk cId="119153488" sldId="303"/>
            <ac:spMk id="9" creationId="{F46E4C7F-18BC-42A6-9CBB-D771DB73ACEE}"/>
          </ac:spMkLst>
        </pc:spChg>
        <pc:spChg chg="add del mod">
          <ac:chgData name="FENET Justine" userId="S::justine.fenet@grandest.fr::36aa3853-52c8-47c9-b473-373d2d76a13e" providerId="AD" clId="Web-{6F2715A5-42BD-463D-9D6D-B84EE53A711F}" dt="2020-09-04T15:01:39.158" v="109" actId="20577"/>
          <ac:spMkLst>
            <pc:docMk/>
            <pc:sldMk cId="119153488" sldId="303"/>
            <ac:spMk id="12" creationId="{135EE28A-15EE-4E89-8631-0AFE45256015}"/>
          </ac:spMkLst>
        </pc:spChg>
        <pc:spChg chg="add mod">
          <ac:chgData name="FENET Justine" userId="S::justine.fenet@grandest.fr::36aa3853-52c8-47c9-b473-373d2d76a13e" providerId="AD" clId="Web-{6F2715A5-42BD-463D-9D6D-B84EE53A711F}" dt="2020-09-04T14:56:10.570" v="58" actId="1076"/>
          <ac:spMkLst>
            <pc:docMk/>
            <pc:sldMk cId="119153488" sldId="303"/>
            <ac:spMk id="13" creationId="{6A9CC1E8-3228-471F-B12E-B138FAB59329}"/>
          </ac:spMkLst>
        </pc:spChg>
        <pc:spChg chg="del">
          <ac:chgData name="FENET Justine" userId="S::justine.fenet@grandest.fr::36aa3853-52c8-47c9-b473-373d2d76a13e" providerId="AD" clId="Web-{6F2715A5-42BD-463D-9D6D-B84EE53A711F}" dt="2020-09-04T14:55:24.022" v="39"/>
          <ac:spMkLst>
            <pc:docMk/>
            <pc:sldMk cId="119153488" sldId="303"/>
            <ac:spMk id="20" creationId="{8162F572-8312-4DC4-A82A-C5530F5A898A}"/>
          </ac:spMkLst>
        </pc:spChg>
        <pc:spChg chg="del">
          <ac:chgData name="FENET Justine" userId="S::justine.fenet@grandest.fr::36aa3853-52c8-47c9-b473-373d2d76a13e" providerId="AD" clId="Web-{6F2715A5-42BD-463D-9D6D-B84EE53A711F}" dt="2020-09-04T14:55:24.022" v="34"/>
          <ac:spMkLst>
            <pc:docMk/>
            <pc:sldMk cId="119153488" sldId="303"/>
            <ac:spMk id="21" creationId="{78CBE18D-732A-42E4-A804-931879757C4F}"/>
          </ac:spMkLst>
        </pc:spChg>
        <pc:spChg chg="add mod">
          <ac:chgData name="FENET Justine" userId="S::justine.fenet@grandest.fr::36aa3853-52c8-47c9-b473-373d2d76a13e" providerId="AD" clId="Web-{6F2715A5-42BD-463D-9D6D-B84EE53A711F}" dt="2020-09-04T14:56:27.024" v="61" actId="20577"/>
          <ac:spMkLst>
            <pc:docMk/>
            <pc:sldMk cId="119153488" sldId="303"/>
            <ac:spMk id="23" creationId="{9810AFFD-783A-429B-B2AE-A2CFA76147D7}"/>
          </ac:spMkLst>
        </pc:spChg>
        <pc:spChg chg="del">
          <ac:chgData name="FENET Justine" userId="S::justine.fenet@grandest.fr::36aa3853-52c8-47c9-b473-373d2d76a13e" providerId="AD" clId="Web-{6F2715A5-42BD-463D-9D6D-B84EE53A711F}" dt="2020-09-04T14:55:24.022" v="30"/>
          <ac:spMkLst>
            <pc:docMk/>
            <pc:sldMk cId="119153488" sldId="303"/>
            <ac:spMk id="26" creationId="{1422F258-F007-442E-83CC-1C2742180769}"/>
          </ac:spMkLst>
        </pc:spChg>
        <pc:spChg chg="add mod">
          <ac:chgData name="FENET Justine" userId="S::justine.fenet@grandest.fr::36aa3853-52c8-47c9-b473-373d2d76a13e" providerId="AD" clId="Web-{6F2715A5-42BD-463D-9D6D-B84EE53A711F}" dt="2020-09-04T14:57:25.463" v="73" actId="1076"/>
          <ac:spMkLst>
            <pc:docMk/>
            <pc:sldMk cId="119153488" sldId="303"/>
            <ac:spMk id="28" creationId="{F48C763C-BAC9-4205-B374-159E4510AC81}"/>
          </ac:spMkLst>
        </pc:spChg>
        <pc:spChg chg="add mod">
          <ac:chgData name="FENET Justine" userId="S::justine.fenet@grandest.fr::36aa3853-52c8-47c9-b473-373d2d76a13e" providerId="AD" clId="Web-{6F2715A5-42BD-463D-9D6D-B84EE53A711F}" dt="2020-09-04T14:57:29.463" v="74" actId="1076"/>
          <ac:spMkLst>
            <pc:docMk/>
            <pc:sldMk cId="119153488" sldId="303"/>
            <ac:spMk id="29" creationId="{5D7A2E78-05BE-4483-91F2-C86E1EF39828}"/>
          </ac:spMkLst>
        </pc:spChg>
        <pc:spChg chg="add mod">
          <ac:chgData name="FENET Justine" userId="S::justine.fenet@grandest.fr::36aa3853-52c8-47c9-b473-373d2d76a13e" providerId="AD" clId="Web-{6F2715A5-42BD-463D-9D6D-B84EE53A711F}" dt="2020-09-04T15:01:18.907" v="105" actId="1076"/>
          <ac:spMkLst>
            <pc:docMk/>
            <pc:sldMk cId="119153488" sldId="303"/>
            <ac:spMk id="30" creationId="{5906046F-0DF8-4A73-85D8-B7840D6BA23B}"/>
          </ac:spMkLst>
        </pc:spChg>
        <pc:spChg chg="del">
          <ac:chgData name="FENET Justine" userId="S::justine.fenet@grandest.fr::36aa3853-52c8-47c9-b473-373d2d76a13e" providerId="AD" clId="Web-{6F2715A5-42BD-463D-9D6D-B84EE53A711F}" dt="2020-09-04T14:55:24.022" v="29"/>
          <ac:spMkLst>
            <pc:docMk/>
            <pc:sldMk cId="119153488" sldId="303"/>
            <ac:spMk id="38" creationId="{4FC45FFC-4D74-47F9-854B-6576B5E450C7}"/>
          </ac:spMkLst>
        </pc:spChg>
        <pc:spChg chg="del">
          <ac:chgData name="FENET Justine" userId="S::justine.fenet@grandest.fr::36aa3853-52c8-47c9-b473-373d2d76a13e" providerId="AD" clId="Web-{6F2715A5-42BD-463D-9D6D-B84EE53A711F}" dt="2020-09-04T14:55:24.007" v="27"/>
          <ac:spMkLst>
            <pc:docMk/>
            <pc:sldMk cId="119153488" sldId="303"/>
            <ac:spMk id="40" creationId="{491B00D4-1887-4549-B2B9-B7723453C183}"/>
          </ac:spMkLst>
        </pc:spChg>
        <pc:spChg chg="del">
          <ac:chgData name="FENET Justine" userId="S::justine.fenet@grandest.fr::36aa3853-52c8-47c9-b473-373d2d76a13e" providerId="AD" clId="Web-{6F2715A5-42BD-463D-9D6D-B84EE53A711F}" dt="2020-09-04T14:55:24.007" v="26"/>
          <ac:spMkLst>
            <pc:docMk/>
            <pc:sldMk cId="119153488" sldId="303"/>
            <ac:spMk id="41" creationId="{4EFDED41-E486-4CBD-AF56-2787E2B14532}"/>
          </ac:spMkLst>
        </pc:spChg>
        <pc:spChg chg="del">
          <ac:chgData name="FENET Justine" userId="S::justine.fenet@grandest.fr::36aa3853-52c8-47c9-b473-373d2d76a13e" providerId="AD" clId="Web-{6F2715A5-42BD-463D-9D6D-B84EE53A711F}" dt="2020-09-04T14:55:24.007" v="25"/>
          <ac:spMkLst>
            <pc:docMk/>
            <pc:sldMk cId="119153488" sldId="303"/>
            <ac:spMk id="43" creationId="{85B5946E-E00E-482C-954B-1BD9F2EFD2F0}"/>
          </ac:spMkLst>
        </pc:spChg>
        <pc:spChg chg="del">
          <ac:chgData name="FENET Justine" userId="S::justine.fenet@grandest.fr::36aa3853-52c8-47c9-b473-373d2d76a13e" providerId="AD" clId="Web-{6F2715A5-42BD-463D-9D6D-B84EE53A711F}" dt="2020-09-04T14:55:24.007" v="24"/>
          <ac:spMkLst>
            <pc:docMk/>
            <pc:sldMk cId="119153488" sldId="303"/>
            <ac:spMk id="47" creationId="{9957DAFE-4D08-40A7-B547-A7651F606D3D}"/>
          </ac:spMkLst>
        </pc:spChg>
        <pc:spChg chg="del">
          <ac:chgData name="FENET Justine" userId="S::justine.fenet@grandest.fr::36aa3853-52c8-47c9-b473-373d2d76a13e" providerId="AD" clId="Web-{6F2715A5-42BD-463D-9D6D-B84EE53A711F}" dt="2020-09-04T14:55:24.007" v="22"/>
          <ac:spMkLst>
            <pc:docMk/>
            <pc:sldMk cId="119153488" sldId="303"/>
            <ac:spMk id="49" creationId="{BEB37CEC-575A-48C3-8B44-C3C7884E0C51}"/>
          </ac:spMkLst>
        </pc:spChg>
        <pc:spChg chg="del">
          <ac:chgData name="FENET Justine" userId="S::justine.fenet@grandest.fr::36aa3853-52c8-47c9-b473-373d2d76a13e" providerId="AD" clId="Web-{6F2715A5-42BD-463D-9D6D-B84EE53A711F}" dt="2020-09-04T14:55:24.007" v="21"/>
          <ac:spMkLst>
            <pc:docMk/>
            <pc:sldMk cId="119153488" sldId="303"/>
            <ac:spMk id="50" creationId="{09F0D901-2CB7-47D1-982F-2BB9472506CF}"/>
          </ac:spMkLst>
        </pc:spChg>
        <pc:spChg chg="del">
          <ac:chgData name="FENET Justine" userId="S::justine.fenet@grandest.fr::36aa3853-52c8-47c9-b473-373d2d76a13e" providerId="AD" clId="Web-{6F2715A5-42BD-463D-9D6D-B84EE53A711F}" dt="2020-09-04T14:55:24.007" v="20"/>
          <ac:spMkLst>
            <pc:docMk/>
            <pc:sldMk cId="119153488" sldId="303"/>
            <ac:spMk id="51" creationId="{1651231F-9882-433F-9ABD-5D72D3552106}"/>
          </ac:spMkLst>
        </pc:spChg>
        <pc:spChg chg="del">
          <ac:chgData name="FENET Justine" userId="S::justine.fenet@grandest.fr::36aa3853-52c8-47c9-b473-373d2d76a13e" providerId="AD" clId="Web-{6F2715A5-42BD-463D-9D6D-B84EE53A711F}" dt="2020-09-04T14:55:36.179" v="49"/>
          <ac:spMkLst>
            <pc:docMk/>
            <pc:sldMk cId="119153488" sldId="303"/>
            <ac:spMk id="55" creationId="{58A79228-09A4-49E1-9AFB-A29FE532688F}"/>
          </ac:spMkLst>
        </pc:spChg>
        <pc:spChg chg="mod">
          <ac:chgData name="FENET Justine" userId="S::justine.fenet@grandest.fr::36aa3853-52c8-47c9-b473-373d2d76a13e" providerId="AD" clId="Web-{6F2715A5-42BD-463D-9D6D-B84EE53A711F}" dt="2020-09-04T14:56:20.555" v="60" actId="1076"/>
          <ac:spMkLst>
            <pc:docMk/>
            <pc:sldMk cId="119153488" sldId="303"/>
            <ac:spMk id="58" creationId="{C7BAD088-FFF4-4AEF-8AC7-ED5F30777961}"/>
          </ac:spMkLst>
        </pc:spChg>
        <pc:spChg chg="del">
          <ac:chgData name="FENET Justine" userId="S::justine.fenet@grandest.fr::36aa3853-52c8-47c9-b473-373d2d76a13e" providerId="AD" clId="Web-{6F2715A5-42BD-463D-9D6D-B84EE53A711F}" dt="2020-09-04T14:55:24.007" v="19"/>
          <ac:spMkLst>
            <pc:docMk/>
            <pc:sldMk cId="119153488" sldId="303"/>
            <ac:spMk id="61" creationId="{F5A6BECA-D923-4CC9-86A6-02304A427C89}"/>
          </ac:spMkLst>
        </pc:spChg>
        <pc:spChg chg="del">
          <ac:chgData name="FENET Justine" userId="S::justine.fenet@grandest.fr::36aa3853-52c8-47c9-b473-373d2d76a13e" providerId="AD" clId="Web-{6F2715A5-42BD-463D-9D6D-B84EE53A711F}" dt="2020-09-04T14:55:24.007" v="18"/>
          <ac:spMkLst>
            <pc:docMk/>
            <pc:sldMk cId="119153488" sldId="303"/>
            <ac:spMk id="62" creationId="{E8992487-2E98-4022-B5E6-FFE1F852255D}"/>
          </ac:spMkLst>
        </pc:spChg>
        <pc:spChg chg="del">
          <ac:chgData name="FENET Justine" userId="S::justine.fenet@grandest.fr::36aa3853-52c8-47c9-b473-373d2d76a13e" providerId="AD" clId="Web-{6F2715A5-42BD-463D-9D6D-B84EE53A711F}" dt="2020-09-04T14:55:24.007" v="17"/>
          <ac:spMkLst>
            <pc:docMk/>
            <pc:sldMk cId="119153488" sldId="303"/>
            <ac:spMk id="63" creationId="{BB56ABF9-F9C9-4C6D-B8D7-1B492187DB94}"/>
          </ac:spMkLst>
        </pc:spChg>
        <pc:spChg chg="del">
          <ac:chgData name="FENET Justine" userId="S::justine.fenet@grandest.fr::36aa3853-52c8-47c9-b473-373d2d76a13e" providerId="AD" clId="Web-{6F2715A5-42BD-463D-9D6D-B84EE53A711F}" dt="2020-09-04T14:55:24.007" v="16"/>
          <ac:spMkLst>
            <pc:docMk/>
            <pc:sldMk cId="119153488" sldId="303"/>
            <ac:spMk id="64" creationId="{E7AFB9DF-5200-4B09-AA2D-3C48FCC2D54F}"/>
          </ac:spMkLst>
        </pc:spChg>
        <pc:spChg chg="del">
          <ac:chgData name="FENET Justine" userId="S::justine.fenet@grandest.fr::36aa3853-52c8-47c9-b473-373d2d76a13e" providerId="AD" clId="Web-{6F2715A5-42BD-463D-9D6D-B84EE53A711F}" dt="2020-09-04T14:55:31.304" v="46"/>
          <ac:spMkLst>
            <pc:docMk/>
            <pc:sldMk cId="119153488" sldId="303"/>
            <ac:spMk id="65" creationId="{D9CB6CF7-1C24-4E2F-9830-F673BE7B3EC1}"/>
          </ac:spMkLst>
        </pc:spChg>
        <pc:picChg chg="del">
          <ac:chgData name="FENET Justine" userId="S::justine.fenet@grandest.fr::36aa3853-52c8-47c9-b473-373d2d76a13e" providerId="AD" clId="Web-{6F2715A5-42BD-463D-9D6D-B84EE53A711F}" dt="2020-09-04T14:55:24.022" v="37"/>
          <ac:picMkLst>
            <pc:docMk/>
            <pc:sldMk cId="119153488" sldId="303"/>
            <ac:picMk id="3" creationId="{F1DB1BCC-DFBA-498B-BE17-80C602C3088C}"/>
          </ac:picMkLst>
        </pc:picChg>
        <pc:picChg chg="del">
          <ac:chgData name="FENET Justine" userId="S::justine.fenet@grandest.fr::36aa3853-52c8-47c9-b473-373d2d76a13e" providerId="AD" clId="Web-{6F2715A5-42BD-463D-9D6D-B84EE53A711F}" dt="2020-09-04T14:55:24.022" v="36"/>
          <ac:picMkLst>
            <pc:docMk/>
            <pc:sldMk cId="119153488" sldId="303"/>
            <ac:picMk id="6" creationId="{FC2C08E0-D534-42B1-A55B-1F192185760C}"/>
          </ac:picMkLst>
        </pc:picChg>
        <pc:picChg chg="del">
          <ac:chgData name="FENET Justine" userId="S::justine.fenet@grandest.fr::36aa3853-52c8-47c9-b473-373d2d76a13e" providerId="AD" clId="Web-{6F2715A5-42BD-463D-9D6D-B84EE53A711F}" dt="2020-09-04T14:55:25.741" v="44"/>
          <ac:picMkLst>
            <pc:docMk/>
            <pc:sldMk cId="119153488" sldId="303"/>
            <ac:picMk id="10" creationId="{A2F22F89-8DBC-439B-B237-3EC5B2089CEF}"/>
          </ac:picMkLst>
        </pc:picChg>
        <pc:picChg chg="del">
          <ac:chgData name="FENET Justine" userId="S::justine.fenet@grandest.fr::36aa3853-52c8-47c9-b473-373d2d76a13e" providerId="AD" clId="Web-{6F2715A5-42BD-463D-9D6D-B84EE53A711F}" dt="2020-09-04T14:55:24.022" v="43"/>
          <ac:picMkLst>
            <pc:docMk/>
            <pc:sldMk cId="119153488" sldId="303"/>
            <ac:picMk id="11" creationId="{4F376F27-61B8-4C6D-9BF0-D0C0B0BA1BA5}"/>
          </ac:picMkLst>
        </pc:picChg>
        <pc:picChg chg="del">
          <ac:chgData name="FENET Justine" userId="S::justine.fenet@grandest.fr::36aa3853-52c8-47c9-b473-373d2d76a13e" providerId="AD" clId="Web-{6F2715A5-42BD-463D-9D6D-B84EE53A711F}" dt="2020-09-04T14:55:24.022" v="38"/>
          <ac:picMkLst>
            <pc:docMk/>
            <pc:sldMk cId="119153488" sldId="303"/>
            <ac:picMk id="14" creationId="{CCA525D0-60EB-4EE4-BC46-A0B05D292AD6}"/>
          </ac:picMkLst>
        </pc:picChg>
        <pc:picChg chg="del">
          <ac:chgData name="FENET Justine" userId="S::justine.fenet@grandest.fr::36aa3853-52c8-47c9-b473-373d2d76a13e" providerId="AD" clId="Web-{6F2715A5-42BD-463D-9D6D-B84EE53A711F}" dt="2020-09-04T14:55:24.022" v="42"/>
          <ac:picMkLst>
            <pc:docMk/>
            <pc:sldMk cId="119153488" sldId="303"/>
            <ac:picMk id="15" creationId="{990DD5C3-430C-48E0-9E5D-23F39E6BDAF4}"/>
          </ac:picMkLst>
        </pc:picChg>
        <pc:picChg chg="del">
          <ac:chgData name="FENET Justine" userId="S::justine.fenet@grandest.fr::36aa3853-52c8-47c9-b473-373d2d76a13e" providerId="AD" clId="Web-{6F2715A5-42BD-463D-9D6D-B84EE53A711F}" dt="2020-09-04T14:55:24.022" v="32"/>
          <ac:picMkLst>
            <pc:docMk/>
            <pc:sldMk cId="119153488" sldId="303"/>
            <ac:picMk id="16" creationId="{EED9F6DE-D604-4CFE-BF21-E2BD2E7AF065}"/>
          </ac:picMkLst>
        </pc:picChg>
        <pc:picChg chg="del">
          <ac:chgData name="FENET Justine" userId="S::justine.fenet@grandest.fr::36aa3853-52c8-47c9-b473-373d2d76a13e" providerId="AD" clId="Web-{6F2715A5-42BD-463D-9D6D-B84EE53A711F}" dt="2020-09-04T14:55:24.022" v="41"/>
          <ac:picMkLst>
            <pc:docMk/>
            <pc:sldMk cId="119153488" sldId="303"/>
            <ac:picMk id="17" creationId="{6FE423CB-963F-459F-823E-30C93DEA4DE9}"/>
          </ac:picMkLst>
        </pc:picChg>
        <pc:picChg chg="del">
          <ac:chgData name="FENET Justine" userId="S::justine.fenet@grandest.fr::36aa3853-52c8-47c9-b473-373d2d76a13e" providerId="AD" clId="Web-{6F2715A5-42BD-463D-9D6D-B84EE53A711F}" dt="2020-09-04T14:55:24.022" v="40"/>
          <ac:picMkLst>
            <pc:docMk/>
            <pc:sldMk cId="119153488" sldId="303"/>
            <ac:picMk id="18" creationId="{7206B693-4ABD-46A7-8E33-97F1726BD700}"/>
          </ac:picMkLst>
        </pc:picChg>
        <pc:picChg chg="del">
          <ac:chgData name="FENET Justine" userId="S::justine.fenet@grandest.fr::36aa3853-52c8-47c9-b473-373d2d76a13e" providerId="AD" clId="Web-{6F2715A5-42BD-463D-9D6D-B84EE53A711F}" dt="2020-09-04T14:55:24.022" v="35"/>
          <ac:picMkLst>
            <pc:docMk/>
            <pc:sldMk cId="119153488" sldId="303"/>
            <ac:picMk id="19" creationId="{D73ED299-12BD-4934-8A81-E93315D020BE}"/>
          </ac:picMkLst>
        </pc:picChg>
        <pc:picChg chg="del">
          <ac:chgData name="FENET Justine" userId="S::justine.fenet@grandest.fr::36aa3853-52c8-47c9-b473-373d2d76a13e" providerId="AD" clId="Web-{6F2715A5-42BD-463D-9D6D-B84EE53A711F}" dt="2020-09-04T14:55:24.022" v="33"/>
          <ac:picMkLst>
            <pc:docMk/>
            <pc:sldMk cId="119153488" sldId="303"/>
            <ac:picMk id="22" creationId="{C50E7742-AC6A-4A18-80F3-AFFC3C658E13}"/>
          </ac:picMkLst>
        </pc:picChg>
        <pc:picChg chg="del">
          <ac:chgData name="FENET Justine" userId="S::justine.fenet@grandest.fr::36aa3853-52c8-47c9-b473-373d2d76a13e" providerId="AD" clId="Web-{6F2715A5-42BD-463D-9D6D-B84EE53A711F}" dt="2020-09-04T14:55:32.569" v="47"/>
          <ac:picMkLst>
            <pc:docMk/>
            <pc:sldMk cId="119153488" sldId="303"/>
            <ac:picMk id="24" creationId="{0840B4C3-970D-41F6-B375-7199372F83BC}"/>
          </ac:picMkLst>
        </pc:picChg>
        <pc:picChg chg="del">
          <ac:chgData name="FENET Justine" userId="S::justine.fenet@grandest.fr::36aa3853-52c8-47c9-b473-373d2d76a13e" providerId="AD" clId="Web-{6F2715A5-42BD-463D-9D6D-B84EE53A711F}" dt="2020-09-04T14:55:24.022" v="31"/>
          <ac:picMkLst>
            <pc:docMk/>
            <pc:sldMk cId="119153488" sldId="303"/>
            <ac:picMk id="25" creationId="{5DCFD159-4648-434E-BACD-8C2A0F5CF3F8}"/>
          </ac:picMkLst>
        </pc:picChg>
        <pc:picChg chg="del">
          <ac:chgData name="FENET Justine" userId="S::justine.fenet@grandest.fr::36aa3853-52c8-47c9-b473-373d2d76a13e" providerId="AD" clId="Web-{6F2715A5-42BD-463D-9D6D-B84EE53A711F}" dt="2020-09-04T14:55:33.851" v="48"/>
          <ac:picMkLst>
            <pc:docMk/>
            <pc:sldMk cId="119153488" sldId="303"/>
            <ac:picMk id="27" creationId="{FE21F964-525D-47DC-BCF5-FA74BA144FBA}"/>
          </ac:picMkLst>
        </pc:picChg>
        <pc:picChg chg="del">
          <ac:chgData name="FENET Justine" userId="S::justine.fenet@grandest.fr::36aa3853-52c8-47c9-b473-373d2d76a13e" providerId="AD" clId="Web-{6F2715A5-42BD-463D-9D6D-B84EE53A711F}" dt="2020-09-04T14:55:24.007" v="28"/>
          <ac:picMkLst>
            <pc:docMk/>
            <pc:sldMk cId="119153488" sldId="303"/>
            <ac:picMk id="39" creationId="{DB4C8041-23DD-4573-AE3E-BB2A40C1C635}"/>
          </ac:picMkLst>
        </pc:picChg>
        <pc:picChg chg="del">
          <ac:chgData name="FENET Justine" userId="S::justine.fenet@grandest.fr::36aa3853-52c8-47c9-b473-373d2d76a13e" providerId="AD" clId="Web-{6F2715A5-42BD-463D-9D6D-B84EE53A711F}" dt="2020-09-04T14:55:38.741" v="50"/>
          <ac:picMkLst>
            <pc:docMk/>
            <pc:sldMk cId="119153488" sldId="303"/>
            <ac:picMk id="42" creationId="{E498A720-2433-4AF6-A270-BABFE7AE8BB4}"/>
          </ac:picMkLst>
        </pc:picChg>
        <pc:picChg chg="del">
          <ac:chgData name="FENET Justine" userId="S::justine.fenet@grandest.fr::36aa3853-52c8-47c9-b473-373d2d76a13e" providerId="AD" clId="Web-{6F2715A5-42BD-463D-9D6D-B84EE53A711F}" dt="2020-09-04T14:55:39.976" v="51"/>
          <ac:picMkLst>
            <pc:docMk/>
            <pc:sldMk cId="119153488" sldId="303"/>
            <ac:picMk id="46" creationId="{20AE1854-288F-49EA-938B-FDF170A9748A}"/>
          </ac:picMkLst>
        </pc:picChg>
        <pc:picChg chg="del">
          <ac:chgData name="FENET Justine" userId="S::justine.fenet@grandest.fr::36aa3853-52c8-47c9-b473-373d2d76a13e" providerId="AD" clId="Web-{6F2715A5-42BD-463D-9D6D-B84EE53A711F}" dt="2020-09-04T14:55:24.007" v="23"/>
          <ac:picMkLst>
            <pc:docMk/>
            <pc:sldMk cId="119153488" sldId="303"/>
            <ac:picMk id="48" creationId="{490A6A2D-6D7A-4EFF-9C0E-7B6746CEEB97}"/>
          </ac:picMkLst>
        </pc:picChg>
        <pc:picChg chg="del">
          <ac:chgData name="FENET Justine" userId="S::justine.fenet@grandest.fr::36aa3853-52c8-47c9-b473-373d2d76a13e" providerId="AD" clId="Web-{6F2715A5-42BD-463D-9D6D-B84EE53A711F}" dt="2020-09-04T14:55:41.492" v="52"/>
          <ac:picMkLst>
            <pc:docMk/>
            <pc:sldMk cId="119153488" sldId="303"/>
            <ac:picMk id="52" creationId="{112CDB7D-1E45-42E9-AC62-89F195D8474D}"/>
          </ac:picMkLst>
        </pc:picChg>
        <pc:picChg chg="del">
          <ac:chgData name="FENET Justine" userId="S::justine.fenet@grandest.fr::36aa3853-52c8-47c9-b473-373d2d76a13e" providerId="AD" clId="Web-{6F2715A5-42BD-463D-9D6D-B84EE53A711F}" dt="2020-09-04T14:55:43.523" v="53"/>
          <ac:picMkLst>
            <pc:docMk/>
            <pc:sldMk cId="119153488" sldId="303"/>
            <ac:picMk id="56" creationId="{90D6C559-D83B-4302-A26D-F0ACA9AE1F8B}"/>
          </ac:picMkLst>
        </pc:picChg>
        <pc:cxnChg chg="add del mod">
          <ac:chgData name="FENET Justine" userId="S::justine.fenet@grandest.fr::36aa3853-52c8-47c9-b473-373d2d76a13e" providerId="AD" clId="Web-{6F2715A5-42BD-463D-9D6D-B84EE53A711F}" dt="2020-09-04T14:59:26.795" v="87"/>
          <ac:cxnSpMkLst>
            <pc:docMk/>
            <pc:sldMk cId="119153488" sldId="303"/>
            <ac:cxnSpMk id="31" creationId="{AC99E27C-CCF7-42D1-836D-C80EA223ADB5}"/>
          </ac:cxnSpMkLst>
        </pc:cxnChg>
        <pc:cxnChg chg="add mod">
          <ac:chgData name="FENET Justine" userId="S::justine.fenet@grandest.fr::36aa3853-52c8-47c9-b473-373d2d76a13e" providerId="AD" clId="Web-{6F2715A5-42BD-463D-9D6D-B84EE53A711F}" dt="2020-09-04T15:00:23.374" v="95" actId="14100"/>
          <ac:cxnSpMkLst>
            <pc:docMk/>
            <pc:sldMk cId="119153488" sldId="303"/>
            <ac:cxnSpMk id="32" creationId="{752E10BA-8BF3-486D-B903-9E8FA15F4D74}"/>
          </ac:cxnSpMkLst>
        </pc:cxnChg>
        <pc:cxnChg chg="add mod">
          <ac:chgData name="FENET Justine" userId="S::justine.fenet@grandest.fr::36aa3853-52c8-47c9-b473-373d2d76a13e" providerId="AD" clId="Web-{6F2715A5-42BD-463D-9D6D-B84EE53A711F}" dt="2020-09-04T15:00:31.734" v="97" actId="1076"/>
          <ac:cxnSpMkLst>
            <pc:docMk/>
            <pc:sldMk cId="119153488" sldId="303"/>
            <ac:cxnSpMk id="66" creationId="{8AC6EA54-AA09-432D-83AF-324F51C4593E}"/>
          </ac:cxnSpMkLst>
        </pc:cxnChg>
        <pc:cxnChg chg="add mod">
          <ac:chgData name="FENET Justine" userId="S::justine.fenet@grandest.fr::36aa3853-52c8-47c9-b473-373d2d76a13e" providerId="AD" clId="Web-{6F2715A5-42BD-463D-9D6D-B84EE53A711F}" dt="2020-09-04T15:01:00.672" v="102"/>
          <ac:cxnSpMkLst>
            <pc:docMk/>
            <pc:sldMk cId="119153488" sldId="303"/>
            <ac:cxnSpMk id="67" creationId="{DFBFC448-8678-4CC6-B555-50306A2E7E04}"/>
          </ac:cxnSpMkLst>
        </pc:cxnChg>
        <pc:cxnChg chg="add mod">
          <ac:chgData name="FENET Justine" userId="S::justine.fenet@grandest.fr::36aa3853-52c8-47c9-b473-373d2d76a13e" providerId="AD" clId="Web-{6F2715A5-42BD-463D-9D6D-B84EE53A711F}" dt="2020-09-04T15:01:11.985" v="104" actId="1076"/>
          <ac:cxnSpMkLst>
            <pc:docMk/>
            <pc:sldMk cId="119153488" sldId="303"/>
            <ac:cxnSpMk id="68" creationId="{4CA55D33-F6D7-478E-8E0C-FA6B95701C71}"/>
          </ac:cxnSpMkLst>
        </pc:cxnChg>
      </pc:sldChg>
    </pc:docChg>
  </pc:docChgLst>
  <pc:docChgLst>
    <pc:chgData name="FENET Justine" userId="S::justine.fenet@grandest.fr::36aa3853-52c8-47c9-b473-373d2d76a13e" providerId="AD" clId="Web-{182FA034-C8EC-439B-9BA8-462E7B087E64}"/>
    <pc:docChg chg="addSld delSld modSld sldOrd">
      <pc:chgData name="FENET Justine" userId="S::justine.fenet@grandest.fr::36aa3853-52c8-47c9-b473-373d2d76a13e" providerId="AD" clId="Web-{182FA034-C8EC-439B-9BA8-462E7B087E64}" dt="2020-08-21T09:00:51.904" v="68"/>
      <pc:docMkLst>
        <pc:docMk/>
      </pc:docMkLst>
      <pc:sldChg chg="modSp">
        <pc:chgData name="FENET Justine" userId="S::justine.fenet@grandest.fr::36aa3853-52c8-47c9-b473-373d2d76a13e" providerId="AD" clId="Web-{182FA034-C8EC-439B-9BA8-462E7B087E64}" dt="2020-08-21T08:37:21.684" v="0" actId="20577"/>
        <pc:sldMkLst>
          <pc:docMk/>
          <pc:sldMk cId="4093241656" sldId="262"/>
        </pc:sldMkLst>
        <pc:spChg chg="mod">
          <ac:chgData name="FENET Justine" userId="S::justine.fenet@grandest.fr::36aa3853-52c8-47c9-b473-373d2d76a13e" providerId="AD" clId="Web-{182FA034-C8EC-439B-9BA8-462E7B087E64}" dt="2020-08-21T08:37:21.684" v="0" actId="20577"/>
          <ac:spMkLst>
            <pc:docMk/>
            <pc:sldMk cId="4093241656" sldId="262"/>
            <ac:spMk id="5" creationId="{5EAB4ADA-95A7-454F-B884-9BA7CADEB5FB}"/>
          </ac:spMkLst>
        </pc:spChg>
      </pc:sldChg>
      <pc:sldChg chg="delSp modSp del">
        <pc:chgData name="FENET Justine" userId="S::justine.fenet@grandest.fr::36aa3853-52c8-47c9-b473-373d2d76a13e" providerId="AD" clId="Web-{182FA034-C8EC-439B-9BA8-462E7B087E64}" dt="2020-08-21T09:00:24.763" v="64"/>
        <pc:sldMkLst>
          <pc:docMk/>
          <pc:sldMk cId="3016666034" sldId="273"/>
        </pc:sldMkLst>
        <pc:spChg chg="del">
          <ac:chgData name="FENET Justine" userId="S::justine.fenet@grandest.fr::36aa3853-52c8-47c9-b473-373d2d76a13e" providerId="AD" clId="Web-{182FA034-C8EC-439B-9BA8-462E7B087E64}" dt="2020-08-21T08:56:47.449" v="60"/>
          <ac:spMkLst>
            <pc:docMk/>
            <pc:sldMk cId="3016666034" sldId="273"/>
            <ac:spMk id="20" creationId="{8162F572-8312-4DC4-A82A-C5530F5A898A}"/>
          </ac:spMkLst>
        </pc:spChg>
        <pc:spChg chg="del">
          <ac:chgData name="FENET Justine" userId="S::justine.fenet@grandest.fr::36aa3853-52c8-47c9-b473-373d2d76a13e" providerId="AD" clId="Web-{182FA034-C8EC-439B-9BA8-462E7B087E64}" dt="2020-08-21T08:56:33.371" v="53"/>
          <ac:spMkLst>
            <pc:docMk/>
            <pc:sldMk cId="3016666034" sldId="273"/>
            <ac:spMk id="21" creationId="{78CBE18D-732A-42E4-A804-931879757C4F}"/>
          </ac:spMkLst>
        </pc:spChg>
        <pc:spChg chg="del">
          <ac:chgData name="FENET Justine" userId="S::justine.fenet@grandest.fr::36aa3853-52c8-47c9-b473-373d2d76a13e" providerId="AD" clId="Web-{182FA034-C8EC-439B-9BA8-462E7B087E64}" dt="2020-08-21T08:56:33.356" v="48"/>
          <ac:spMkLst>
            <pc:docMk/>
            <pc:sldMk cId="3016666034" sldId="273"/>
            <ac:spMk id="26" creationId="{1422F258-F007-442E-83CC-1C2742180769}"/>
          </ac:spMkLst>
        </pc:spChg>
        <pc:spChg chg="mod">
          <ac:chgData name="FENET Justine" userId="S::justine.fenet@grandest.fr::36aa3853-52c8-47c9-b473-373d2d76a13e" providerId="AD" clId="Web-{182FA034-C8EC-439B-9BA8-462E7B087E64}" dt="2020-08-21T08:39:58.750" v="11" actId="14100"/>
          <ac:spMkLst>
            <pc:docMk/>
            <pc:sldMk cId="3016666034" sldId="273"/>
            <ac:spMk id="34" creationId="{41216C17-53BE-476A-B4ED-B6B7E2A30356}"/>
          </ac:spMkLst>
        </pc:spChg>
        <pc:spChg chg="del">
          <ac:chgData name="FENET Justine" userId="S::justine.fenet@grandest.fr::36aa3853-52c8-47c9-b473-373d2d76a13e" providerId="AD" clId="Web-{182FA034-C8EC-439B-9BA8-462E7B087E64}" dt="2020-08-21T08:56:45.356" v="59"/>
          <ac:spMkLst>
            <pc:docMk/>
            <pc:sldMk cId="3016666034" sldId="273"/>
            <ac:spMk id="43" creationId="{85B5946E-E00E-482C-954B-1BD9F2EFD2F0}"/>
          </ac:spMkLst>
        </pc:spChg>
        <pc:spChg chg="del">
          <ac:chgData name="FENET Justine" userId="S::justine.fenet@grandest.fr::36aa3853-52c8-47c9-b473-373d2d76a13e" providerId="AD" clId="Web-{182FA034-C8EC-439B-9BA8-462E7B087E64}" dt="2020-08-21T08:56:33.356" v="45"/>
          <ac:spMkLst>
            <pc:docMk/>
            <pc:sldMk cId="3016666034" sldId="273"/>
            <ac:spMk id="47" creationId="{9957DAFE-4D08-40A7-B547-A7651F606D3D}"/>
          </ac:spMkLst>
        </pc:spChg>
        <pc:spChg chg="del">
          <ac:chgData name="FENET Justine" userId="S::justine.fenet@grandest.fr::36aa3853-52c8-47c9-b473-373d2d76a13e" providerId="AD" clId="Web-{182FA034-C8EC-439B-9BA8-462E7B087E64}" dt="2020-08-21T08:56:33.356" v="43"/>
          <ac:spMkLst>
            <pc:docMk/>
            <pc:sldMk cId="3016666034" sldId="273"/>
            <ac:spMk id="49" creationId="{BEB37CEC-575A-48C3-8B44-C3C7884E0C51}"/>
          </ac:spMkLst>
        </pc:spChg>
        <pc:spChg chg="del">
          <ac:chgData name="FENET Justine" userId="S::justine.fenet@grandest.fr::36aa3853-52c8-47c9-b473-373d2d76a13e" providerId="AD" clId="Web-{182FA034-C8EC-439B-9BA8-462E7B087E64}" dt="2020-08-21T08:56:33.356" v="42"/>
          <ac:spMkLst>
            <pc:docMk/>
            <pc:sldMk cId="3016666034" sldId="273"/>
            <ac:spMk id="50" creationId="{09F0D901-2CB7-47D1-982F-2BB9472506CF}"/>
          </ac:spMkLst>
        </pc:spChg>
        <pc:spChg chg="del">
          <ac:chgData name="FENET Justine" userId="S::justine.fenet@grandest.fr::36aa3853-52c8-47c9-b473-373d2d76a13e" providerId="AD" clId="Web-{182FA034-C8EC-439B-9BA8-462E7B087E64}" dt="2020-08-21T08:56:33.356" v="41"/>
          <ac:spMkLst>
            <pc:docMk/>
            <pc:sldMk cId="3016666034" sldId="273"/>
            <ac:spMk id="51" creationId="{1651231F-9882-433F-9ABD-5D72D3552106}"/>
          </ac:spMkLst>
        </pc:spChg>
        <pc:spChg chg="del">
          <ac:chgData name="FENET Justine" userId="S::justine.fenet@grandest.fr::36aa3853-52c8-47c9-b473-373d2d76a13e" providerId="AD" clId="Web-{182FA034-C8EC-439B-9BA8-462E7B087E64}" dt="2020-08-21T08:56:33.356" v="40"/>
          <ac:spMkLst>
            <pc:docMk/>
            <pc:sldMk cId="3016666034" sldId="273"/>
            <ac:spMk id="55" creationId="{58A79228-09A4-49E1-9AFB-A29FE532688F}"/>
          </ac:spMkLst>
        </pc:spChg>
        <pc:spChg chg="mod">
          <ac:chgData name="FENET Justine" userId="S::justine.fenet@grandest.fr::36aa3853-52c8-47c9-b473-373d2d76a13e" providerId="AD" clId="Web-{182FA034-C8EC-439B-9BA8-462E7B087E64}" dt="2020-08-21T08:39:05.640" v="9" actId="14100"/>
          <ac:spMkLst>
            <pc:docMk/>
            <pc:sldMk cId="3016666034" sldId="273"/>
            <ac:spMk id="58" creationId="{C7BAD088-FFF4-4AEF-8AC7-ED5F30777961}"/>
          </ac:spMkLst>
        </pc:spChg>
        <pc:spChg chg="mod">
          <ac:chgData name="FENET Justine" userId="S::justine.fenet@grandest.fr::36aa3853-52c8-47c9-b473-373d2d76a13e" providerId="AD" clId="Web-{182FA034-C8EC-439B-9BA8-462E7B087E64}" dt="2020-08-21T08:38:46.419" v="5" actId="14100"/>
          <ac:spMkLst>
            <pc:docMk/>
            <pc:sldMk cId="3016666034" sldId="273"/>
            <ac:spMk id="61" creationId="{F5A6BECA-D923-4CC9-86A6-02304A427C89}"/>
          </ac:spMkLst>
        </pc:spChg>
        <pc:spChg chg="del mod">
          <ac:chgData name="FENET Justine" userId="S::justine.fenet@grandest.fr::36aa3853-52c8-47c9-b473-373d2d76a13e" providerId="AD" clId="Web-{182FA034-C8EC-439B-9BA8-462E7B087E64}" dt="2020-08-21T08:56:49.981" v="61"/>
          <ac:spMkLst>
            <pc:docMk/>
            <pc:sldMk cId="3016666034" sldId="273"/>
            <ac:spMk id="62" creationId="{E8992487-2E98-4022-B5E6-FFE1F852255D}"/>
          </ac:spMkLst>
        </pc:spChg>
        <pc:spChg chg="del">
          <ac:chgData name="FENET Justine" userId="S::justine.fenet@grandest.fr::36aa3853-52c8-47c9-b473-373d2d76a13e" providerId="AD" clId="Web-{182FA034-C8EC-439B-9BA8-462E7B087E64}" dt="2020-08-21T08:56:33.356" v="38"/>
          <ac:spMkLst>
            <pc:docMk/>
            <pc:sldMk cId="3016666034" sldId="273"/>
            <ac:spMk id="63" creationId="{BB56ABF9-F9C9-4C6D-B8D7-1B492187DB94}"/>
          </ac:spMkLst>
        </pc:spChg>
        <pc:spChg chg="del">
          <ac:chgData name="FENET Justine" userId="S::justine.fenet@grandest.fr::36aa3853-52c8-47c9-b473-373d2d76a13e" providerId="AD" clId="Web-{182FA034-C8EC-439B-9BA8-462E7B087E64}" dt="2020-08-21T08:56:33.356" v="37"/>
          <ac:spMkLst>
            <pc:docMk/>
            <pc:sldMk cId="3016666034" sldId="273"/>
            <ac:spMk id="64" creationId="{E7AFB9DF-5200-4B09-AA2D-3C48FCC2D54F}"/>
          </ac:spMkLst>
        </pc:spChg>
        <pc:spChg chg="del">
          <ac:chgData name="FENET Justine" userId="S::justine.fenet@grandest.fr::36aa3853-52c8-47c9-b473-373d2d76a13e" providerId="AD" clId="Web-{182FA034-C8EC-439B-9BA8-462E7B087E64}" dt="2020-08-21T08:56:33.356" v="36"/>
          <ac:spMkLst>
            <pc:docMk/>
            <pc:sldMk cId="3016666034" sldId="273"/>
            <ac:spMk id="65" creationId="{D9CB6CF7-1C24-4E2F-9830-F673BE7B3EC1}"/>
          </ac:spMkLst>
        </pc:spChg>
        <pc:picChg chg="del">
          <ac:chgData name="FENET Justine" userId="S::justine.fenet@grandest.fr::36aa3853-52c8-47c9-b473-373d2d76a13e" providerId="AD" clId="Web-{182FA034-C8EC-439B-9BA8-462E7B087E64}" dt="2020-08-21T08:56:33.371" v="56"/>
          <ac:picMkLst>
            <pc:docMk/>
            <pc:sldMk cId="3016666034" sldId="273"/>
            <ac:picMk id="3" creationId="{F1DB1BCC-DFBA-498B-BE17-80C602C3088C}"/>
          </ac:picMkLst>
        </pc:picChg>
        <pc:picChg chg="del">
          <ac:chgData name="FENET Justine" userId="S::justine.fenet@grandest.fr::36aa3853-52c8-47c9-b473-373d2d76a13e" providerId="AD" clId="Web-{182FA034-C8EC-439B-9BA8-462E7B087E64}" dt="2020-08-21T08:56:33.371" v="55"/>
          <ac:picMkLst>
            <pc:docMk/>
            <pc:sldMk cId="3016666034" sldId="273"/>
            <ac:picMk id="6" creationId="{FC2C08E0-D534-42B1-A55B-1F192185760C}"/>
          </ac:picMkLst>
        </pc:picChg>
        <pc:picChg chg="del">
          <ac:chgData name="FENET Justine" userId="S::justine.fenet@grandest.fr::36aa3853-52c8-47c9-b473-373d2d76a13e" providerId="AD" clId="Web-{182FA034-C8EC-439B-9BA8-462E7B087E64}" dt="2020-08-21T08:56:33.371" v="57"/>
          <ac:picMkLst>
            <pc:docMk/>
            <pc:sldMk cId="3016666034" sldId="273"/>
            <ac:picMk id="14" creationId="{CCA525D0-60EB-4EE4-BC46-A0B05D292AD6}"/>
          </ac:picMkLst>
        </pc:picChg>
        <pc:picChg chg="del">
          <ac:chgData name="FENET Justine" userId="S::justine.fenet@grandest.fr::36aa3853-52c8-47c9-b473-373d2d76a13e" providerId="AD" clId="Web-{182FA034-C8EC-439B-9BA8-462E7B087E64}" dt="2020-08-21T08:56:33.371" v="50"/>
          <ac:picMkLst>
            <pc:docMk/>
            <pc:sldMk cId="3016666034" sldId="273"/>
            <ac:picMk id="16" creationId="{EED9F6DE-D604-4CFE-BF21-E2BD2E7AF065}"/>
          </ac:picMkLst>
        </pc:picChg>
        <pc:picChg chg="del">
          <ac:chgData name="FENET Justine" userId="S::justine.fenet@grandest.fr::36aa3853-52c8-47c9-b473-373d2d76a13e" providerId="AD" clId="Web-{182FA034-C8EC-439B-9BA8-462E7B087E64}" dt="2020-08-21T08:56:33.371" v="54"/>
          <ac:picMkLst>
            <pc:docMk/>
            <pc:sldMk cId="3016666034" sldId="273"/>
            <ac:picMk id="19" creationId="{D73ED299-12BD-4934-8A81-E93315D020BE}"/>
          </ac:picMkLst>
        </pc:picChg>
        <pc:picChg chg="del">
          <ac:chgData name="FENET Justine" userId="S::justine.fenet@grandest.fr::36aa3853-52c8-47c9-b473-373d2d76a13e" providerId="AD" clId="Web-{182FA034-C8EC-439B-9BA8-462E7B087E64}" dt="2020-08-21T08:56:33.371" v="52"/>
          <ac:picMkLst>
            <pc:docMk/>
            <pc:sldMk cId="3016666034" sldId="273"/>
            <ac:picMk id="22" creationId="{C50E7742-AC6A-4A18-80F3-AFFC3C658E13}"/>
          </ac:picMkLst>
        </pc:picChg>
        <pc:picChg chg="del">
          <ac:chgData name="FENET Justine" userId="S::justine.fenet@grandest.fr::36aa3853-52c8-47c9-b473-373d2d76a13e" providerId="AD" clId="Web-{182FA034-C8EC-439B-9BA8-462E7B087E64}" dt="2020-08-21T08:56:33.371" v="51"/>
          <ac:picMkLst>
            <pc:docMk/>
            <pc:sldMk cId="3016666034" sldId="273"/>
            <ac:picMk id="24" creationId="{0840B4C3-970D-41F6-B375-7199372F83BC}"/>
          </ac:picMkLst>
        </pc:picChg>
        <pc:picChg chg="del">
          <ac:chgData name="FENET Justine" userId="S::justine.fenet@grandest.fr::36aa3853-52c8-47c9-b473-373d2d76a13e" providerId="AD" clId="Web-{182FA034-C8EC-439B-9BA8-462E7B087E64}" dt="2020-08-21T08:56:33.371" v="49"/>
          <ac:picMkLst>
            <pc:docMk/>
            <pc:sldMk cId="3016666034" sldId="273"/>
            <ac:picMk id="25" creationId="{5DCFD159-4648-434E-BACD-8C2A0F5CF3F8}"/>
          </ac:picMkLst>
        </pc:picChg>
        <pc:picChg chg="del">
          <ac:chgData name="FENET Justine" userId="S::justine.fenet@grandest.fr::36aa3853-52c8-47c9-b473-373d2d76a13e" providerId="AD" clId="Web-{182FA034-C8EC-439B-9BA8-462E7B087E64}" dt="2020-08-21T08:56:33.356" v="47"/>
          <ac:picMkLst>
            <pc:docMk/>
            <pc:sldMk cId="3016666034" sldId="273"/>
            <ac:picMk id="27" creationId="{FE21F964-525D-47DC-BCF5-FA74BA144FBA}"/>
          </ac:picMkLst>
        </pc:picChg>
        <pc:picChg chg="mod">
          <ac:chgData name="FENET Justine" userId="S::justine.fenet@grandest.fr::36aa3853-52c8-47c9-b473-373d2d76a13e" providerId="AD" clId="Web-{182FA034-C8EC-439B-9BA8-462E7B087E64}" dt="2020-08-21T08:39:12.890" v="10" actId="1076"/>
          <ac:picMkLst>
            <pc:docMk/>
            <pc:sldMk cId="3016666034" sldId="273"/>
            <ac:picMk id="45" creationId="{FBF3394C-DCA6-4547-B3BE-E3CC11BFE3A7}"/>
          </ac:picMkLst>
        </pc:picChg>
        <pc:picChg chg="del">
          <ac:chgData name="FENET Justine" userId="S::justine.fenet@grandest.fr::36aa3853-52c8-47c9-b473-373d2d76a13e" providerId="AD" clId="Web-{182FA034-C8EC-439B-9BA8-462E7B087E64}" dt="2020-08-21T08:56:33.356" v="46"/>
          <ac:picMkLst>
            <pc:docMk/>
            <pc:sldMk cId="3016666034" sldId="273"/>
            <ac:picMk id="46" creationId="{20AE1854-288F-49EA-938B-FDF170A9748A}"/>
          </ac:picMkLst>
        </pc:picChg>
        <pc:picChg chg="del">
          <ac:chgData name="FENET Justine" userId="S::justine.fenet@grandest.fr::36aa3853-52c8-47c9-b473-373d2d76a13e" providerId="AD" clId="Web-{182FA034-C8EC-439B-9BA8-462E7B087E64}" dt="2020-08-21T08:56:33.356" v="44"/>
          <ac:picMkLst>
            <pc:docMk/>
            <pc:sldMk cId="3016666034" sldId="273"/>
            <ac:picMk id="48" creationId="{490A6A2D-6D7A-4EFF-9C0E-7B6746CEEB97}"/>
          </ac:picMkLst>
        </pc:picChg>
        <pc:picChg chg="del">
          <ac:chgData name="FENET Justine" userId="S::justine.fenet@grandest.fr::36aa3853-52c8-47c9-b473-373d2d76a13e" providerId="AD" clId="Web-{182FA034-C8EC-439B-9BA8-462E7B087E64}" dt="2020-08-21T08:56:35.871" v="58"/>
          <ac:picMkLst>
            <pc:docMk/>
            <pc:sldMk cId="3016666034" sldId="273"/>
            <ac:picMk id="52" creationId="{112CDB7D-1E45-42E9-AC62-89F195D8474D}"/>
          </ac:picMkLst>
        </pc:picChg>
        <pc:picChg chg="del">
          <ac:chgData name="FENET Justine" userId="S::justine.fenet@grandest.fr::36aa3853-52c8-47c9-b473-373d2d76a13e" providerId="AD" clId="Web-{182FA034-C8EC-439B-9BA8-462E7B087E64}" dt="2020-08-21T08:56:33.356" v="39"/>
          <ac:picMkLst>
            <pc:docMk/>
            <pc:sldMk cId="3016666034" sldId="273"/>
            <ac:picMk id="56" creationId="{90D6C559-D83B-4302-A26D-F0ACA9AE1F8B}"/>
          </ac:picMkLst>
        </pc:picChg>
      </pc:sldChg>
      <pc:sldChg chg="delSp add del ord replId">
        <pc:chgData name="FENET Justine" userId="S::justine.fenet@grandest.fr::36aa3853-52c8-47c9-b473-373d2d76a13e" providerId="AD" clId="Web-{182FA034-C8EC-439B-9BA8-462E7B087E64}" dt="2020-08-21T09:00:51.904" v="68"/>
        <pc:sldMkLst>
          <pc:docMk/>
          <pc:sldMk cId="2514822305" sldId="274"/>
        </pc:sldMkLst>
        <pc:spChg chg="del">
          <ac:chgData name="FENET Justine" userId="S::justine.fenet@grandest.fr::36aa3853-52c8-47c9-b473-373d2d76a13e" providerId="AD" clId="Web-{182FA034-C8EC-439B-9BA8-462E7B087E64}" dt="2020-08-21T08:55:35.746" v="21"/>
          <ac:spMkLst>
            <pc:docMk/>
            <pc:sldMk cId="2514822305" sldId="274"/>
            <ac:spMk id="2" creationId="{51778E29-45F2-4CA0-8CA8-0E4962A1E76F}"/>
          </ac:spMkLst>
        </pc:spChg>
        <pc:spChg chg="del">
          <ac:chgData name="FENET Justine" userId="S::justine.fenet@grandest.fr::36aa3853-52c8-47c9-b473-373d2d76a13e" providerId="AD" clId="Web-{182FA034-C8EC-439B-9BA8-462E7B087E64}" dt="2020-08-21T08:55:35.746" v="27"/>
          <ac:spMkLst>
            <pc:docMk/>
            <pc:sldMk cId="2514822305" sldId="274"/>
            <ac:spMk id="9" creationId="{F46E4C7F-18BC-42A6-9CBB-D771DB73ACEE}"/>
          </ac:spMkLst>
        </pc:spChg>
        <pc:spChg chg="del">
          <ac:chgData name="FENET Justine" userId="S::justine.fenet@grandest.fr::36aa3853-52c8-47c9-b473-373d2d76a13e" providerId="AD" clId="Web-{182FA034-C8EC-439B-9BA8-462E7B087E64}" dt="2020-08-21T08:55:35.746" v="20"/>
          <ac:spMkLst>
            <pc:docMk/>
            <pc:sldMk cId="2514822305" sldId="274"/>
            <ac:spMk id="34" creationId="{41216C17-53BE-476A-B4ED-B6B7E2A30356}"/>
          </ac:spMkLst>
        </pc:spChg>
        <pc:spChg chg="del">
          <ac:chgData name="FENET Justine" userId="S::justine.fenet@grandest.fr::36aa3853-52c8-47c9-b473-373d2d76a13e" providerId="AD" clId="Web-{182FA034-C8EC-439B-9BA8-462E7B087E64}" dt="2020-08-21T08:55:35.730" v="19"/>
          <ac:spMkLst>
            <pc:docMk/>
            <pc:sldMk cId="2514822305" sldId="274"/>
            <ac:spMk id="38" creationId="{4FC45FFC-4D74-47F9-854B-6576B5E450C7}"/>
          </ac:spMkLst>
        </pc:spChg>
        <pc:spChg chg="del">
          <ac:chgData name="FENET Justine" userId="S::justine.fenet@grandest.fr::36aa3853-52c8-47c9-b473-373d2d76a13e" providerId="AD" clId="Web-{182FA034-C8EC-439B-9BA8-462E7B087E64}" dt="2020-08-21T08:55:35.730" v="17"/>
          <ac:spMkLst>
            <pc:docMk/>
            <pc:sldMk cId="2514822305" sldId="274"/>
            <ac:spMk id="40" creationId="{491B00D4-1887-4549-B2B9-B7723453C183}"/>
          </ac:spMkLst>
        </pc:spChg>
        <pc:spChg chg="del">
          <ac:chgData name="FENET Justine" userId="S::justine.fenet@grandest.fr::36aa3853-52c8-47c9-b473-373d2d76a13e" providerId="AD" clId="Web-{182FA034-C8EC-439B-9BA8-462E7B087E64}" dt="2020-08-21T08:55:35.730" v="16"/>
          <ac:spMkLst>
            <pc:docMk/>
            <pc:sldMk cId="2514822305" sldId="274"/>
            <ac:spMk id="41" creationId="{4EFDED41-E486-4CBD-AF56-2787E2B14532}"/>
          </ac:spMkLst>
        </pc:spChg>
        <pc:spChg chg="del">
          <ac:chgData name="FENET Justine" userId="S::justine.fenet@grandest.fr::36aa3853-52c8-47c9-b473-373d2d76a13e" providerId="AD" clId="Web-{182FA034-C8EC-439B-9BA8-462E7B087E64}" dt="2020-08-21T08:55:35.730" v="14"/>
          <ac:spMkLst>
            <pc:docMk/>
            <pc:sldMk cId="2514822305" sldId="274"/>
            <ac:spMk id="58" creationId="{C7BAD088-FFF4-4AEF-8AC7-ED5F30777961}"/>
          </ac:spMkLst>
        </pc:spChg>
        <pc:spChg chg="del">
          <ac:chgData name="FENET Justine" userId="S::justine.fenet@grandest.fr::36aa3853-52c8-47c9-b473-373d2d76a13e" providerId="AD" clId="Web-{182FA034-C8EC-439B-9BA8-462E7B087E64}" dt="2020-08-21T08:55:35.730" v="13"/>
          <ac:spMkLst>
            <pc:docMk/>
            <pc:sldMk cId="2514822305" sldId="274"/>
            <ac:spMk id="61" creationId="{F5A6BECA-D923-4CC9-86A6-02304A427C89}"/>
          </ac:spMkLst>
        </pc:spChg>
        <pc:picChg chg="del">
          <ac:chgData name="FENET Justine" userId="S::justine.fenet@grandest.fr::36aa3853-52c8-47c9-b473-373d2d76a13e" providerId="AD" clId="Web-{182FA034-C8EC-439B-9BA8-462E7B087E64}" dt="2020-08-21T08:55:35.746" v="30"/>
          <ac:picMkLst>
            <pc:docMk/>
            <pc:sldMk cId="2514822305" sldId="274"/>
            <ac:picMk id="4" creationId="{29ED007D-7550-4105-B7B7-7DC64EA644DF}"/>
          </ac:picMkLst>
        </pc:picChg>
        <pc:picChg chg="del">
          <ac:chgData name="FENET Justine" userId="S::justine.fenet@grandest.fr::36aa3853-52c8-47c9-b473-373d2d76a13e" providerId="AD" clId="Web-{182FA034-C8EC-439B-9BA8-462E7B087E64}" dt="2020-08-21T08:55:35.746" v="29"/>
          <ac:picMkLst>
            <pc:docMk/>
            <pc:sldMk cId="2514822305" sldId="274"/>
            <ac:picMk id="5" creationId="{4B4B2810-078E-4247-8923-63A9D317264E}"/>
          </ac:picMkLst>
        </pc:picChg>
        <pc:picChg chg="del">
          <ac:chgData name="FENET Justine" userId="S::justine.fenet@grandest.fr::36aa3853-52c8-47c9-b473-373d2d76a13e" providerId="AD" clId="Web-{182FA034-C8EC-439B-9BA8-462E7B087E64}" dt="2020-08-21T08:55:35.746" v="28"/>
          <ac:picMkLst>
            <pc:docMk/>
            <pc:sldMk cId="2514822305" sldId="274"/>
            <ac:picMk id="7" creationId="{4685FECA-50CF-46D3-869D-40C9A05A73CC}"/>
          </ac:picMkLst>
        </pc:picChg>
        <pc:picChg chg="del">
          <ac:chgData name="FENET Justine" userId="S::justine.fenet@grandest.fr::36aa3853-52c8-47c9-b473-373d2d76a13e" providerId="AD" clId="Web-{182FA034-C8EC-439B-9BA8-462E7B087E64}" dt="2020-08-21T08:55:35.746" v="31"/>
          <ac:picMkLst>
            <pc:docMk/>
            <pc:sldMk cId="2514822305" sldId="274"/>
            <ac:picMk id="8" creationId="{1941E97C-0A9C-429A-9110-9E6672939376}"/>
          </ac:picMkLst>
        </pc:picChg>
        <pc:picChg chg="del">
          <ac:chgData name="FENET Justine" userId="S::justine.fenet@grandest.fr::36aa3853-52c8-47c9-b473-373d2d76a13e" providerId="AD" clId="Web-{182FA034-C8EC-439B-9BA8-462E7B087E64}" dt="2020-08-21T08:55:35.746" v="26"/>
          <ac:picMkLst>
            <pc:docMk/>
            <pc:sldMk cId="2514822305" sldId="274"/>
            <ac:picMk id="10" creationId="{A2F22F89-8DBC-439B-B237-3EC5B2089CEF}"/>
          </ac:picMkLst>
        </pc:picChg>
        <pc:picChg chg="del">
          <ac:chgData name="FENET Justine" userId="S::justine.fenet@grandest.fr::36aa3853-52c8-47c9-b473-373d2d76a13e" providerId="AD" clId="Web-{182FA034-C8EC-439B-9BA8-462E7B087E64}" dt="2020-08-21T08:55:35.746" v="25"/>
          <ac:picMkLst>
            <pc:docMk/>
            <pc:sldMk cId="2514822305" sldId="274"/>
            <ac:picMk id="11" creationId="{4F376F27-61B8-4C6D-9BF0-D0C0B0BA1BA5}"/>
          </ac:picMkLst>
        </pc:picChg>
        <pc:picChg chg="del">
          <ac:chgData name="FENET Justine" userId="S::justine.fenet@grandest.fr::36aa3853-52c8-47c9-b473-373d2d76a13e" providerId="AD" clId="Web-{182FA034-C8EC-439B-9BA8-462E7B087E64}" dt="2020-08-21T08:55:35.746" v="24"/>
          <ac:picMkLst>
            <pc:docMk/>
            <pc:sldMk cId="2514822305" sldId="274"/>
            <ac:picMk id="15" creationId="{990DD5C3-430C-48E0-9E5D-23F39E6BDAF4}"/>
          </ac:picMkLst>
        </pc:picChg>
        <pc:picChg chg="del">
          <ac:chgData name="FENET Justine" userId="S::justine.fenet@grandest.fr::36aa3853-52c8-47c9-b473-373d2d76a13e" providerId="AD" clId="Web-{182FA034-C8EC-439B-9BA8-462E7B087E64}" dt="2020-08-21T08:55:35.746" v="23"/>
          <ac:picMkLst>
            <pc:docMk/>
            <pc:sldMk cId="2514822305" sldId="274"/>
            <ac:picMk id="17" creationId="{6FE423CB-963F-459F-823E-30C93DEA4DE9}"/>
          </ac:picMkLst>
        </pc:picChg>
        <pc:picChg chg="del">
          <ac:chgData name="FENET Justine" userId="S::justine.fenet@grandest.fr::36aa3853-52c8-47c9-b473-373d2d76a13e" providerId="AD" clId="Web-{182FA034-C8EC-439B-9BA8-462E7B087E64}" dt="2020-08-21T08:55:35.746" v="22"/>
          <ac:picMkLst>
            <pc:docMk/>
            <pc:sldMk cId="2514822305" sldId="274"/>
            <ac:picMk id="18" creationId="{7206B693-4ABD-46A7-8E33-97F1726BD700}"/>
          </ac:picMkLst>
        </pc:picChg>
        <pc:picChg chg="del">
          <ac:chgData name="FENET Justine" userId="S::justine.fenet@grandest.fr::36aa3853-52c8-47c9-b473-373d2d76a13e" providerId="AD" clId="Web-{182FA034-C8EC-439B-9BA8-462E7B087E64}" dt="2020-08-21T08:55:35.730" v="18"/>
          <ac:picMkLst>
            <pc:docMk/>
            <pc:sldMk cId="2514822305" sldId="274"/>
            <ac:picMk id="39" creationId="{DB4C8041-23DD-4573-AE3E-BB2A40C1C635}"/>
          </ac:picMkLst>
        </pc:picChg>
        <pc:picChg chg="del">
          <ac:chgData name="FENET Justine" userId="S::justine.fenet@grandest.fr::36aa3853-52c8-47c9-b473-373d2d76a13e" providerId="AD" clId="Web-{182FA034-C8EC-439B-9BA8-462E7B087E64}" dt="2020-08-21T08:55:45.699" v="33"/>
          <ac:picMkLst>
            <pc:docMk/>
            <pc:sldMk cId="2514822305" sldId="274"/>
            <ac:picMk id="42" creationId="{E498A720-2433-4AF6-A270-BABFE7AE8BB4}"/>
          </ac:picMkLst>
        </pc:picChg>
        <pc:picChg chg="del">
          <ac:chgData name="FENET Justine" userId="S::justine.fenet@grandest.fr::36aa3853-52c8-47c9-b473-373d2d76a13e" providerId="AD" clId="Web-{182FA034-C8EC-439B-9BA8-462E7B087E64}" dt="2020-08-21T08:55:35.730" v="15"/>
          <ac:picMkLst>
            <pc:docMk/>
            <pc:sldMk cId="2514822305" sldId="274"/>
            <ac:picMk id="44" creationId="{A0FBB9D2-8A2C-41B0-96AB-96415121ED4A}"/>
          </ac:picMkLst>
        </pc:picChg>
        <pc:picChg chg="del">
          <ac:chgData name="FENET Justine" userId="S::justine.fenet@grandest.fr::36aa3853-52c8-47c9-b473-373d2d76a13e" providerId="AD" clId="Web-{182FA034-C8EC-439B-9BA8-462E7B087E64}" dt="2020-08-21T08:55:43.980" v="32"/>
          <ac:picMkLst>
            <pc:docMk/>
            <pc:sldMk cId="2514822305" sldId="274"/>
            <ac:picMk id="45" creationId="{FBF3394C-DCA6-4547-B3BE-E3CC11BFE3A7}"/>
          </ac:picMkLst>
        </pc:picChg>
      </pc:sldChg>
      <pc:sldChg chg="add ord replId">
        <pc:chgData name="FENET Justine" userId="S::justine.fenet@grandest.fr::36aa3853-52c8-47c9-b473-373d2d76a13e" providerId="AD" clId="Web-{182FA034-C8EC-439B-9BA8-462E7B087E64}" dt="2020-08-21T09:00:30.716" v="65"/>
        <pc:sldMkLst>
          <pc:docMk/>
          <pc:sldMk cId="1935163854" sldId="275"/>
        </pc:sldMkLst>
      </pc:sldChg>
      <pc:sldChg chg="add del replId">
        <pc:chgData name="FENET Justine" userId="S::justine.fenet@grandest.fr::36aa3853-52c8-47c9-b473-373d2d76a13e" providerId="AD" clId="Web-{182FA034-C8EC-439B-9BA8-462E7B087E64}" dt="2020-08-21T09:00:48.295" v="67"/>
        <pc:sldMkLst>
          <pc:docMk/>
          <pc:sldMk cId="3343567585" sldId="276"/>
        </pc:sldMkLst>
      </pc:sldChg>
    </pc:docChg>
  </pc:docChgLst>
  <pc:docChgLst>
    <pc:chgData name="FENET Justine" userId="S::justine.fenet@grandest.fr::36aa3853-52c8-47c9-b473-373d2d76a13e" providerId="AD" clId="Web-{CC56C187-5D29-4D52-3BCD-91A192176EDD}"/>
    <pc:docChg chg="modSld">
      <pc:chgData name="FENET Justine" userId="S::justine.fenet@grandest.fr::36aa3853-52c8-47c9-b473-373d2d76a13e" providerId="AD" clId="Web-{CC56C187-5D29-4D52-3BCD-91A192176EDD}" dt="2020-09-04T15:09:18.193" v="82" actId="20577"/>
      <pc:docMkLst>
        <pc:docMk/>
      </pc:docMkLst>
      <pc:sldChg chg="modSp">
        <pc:chgData name="FENET Justine" userId="S::justine.fenet@grandest.fr::36aa3853-52c8-47c9-b473-373d2d76a13e" providerId="AD" clId="Web-{CC56C187-5D29-4D52-3BCD-91A192176EDD}" dt="2020-09-04T15:09:18.193" v="81" actId="20577"/>
        <pc:sldMkLst>
          <pc:docMk/>
          <pc:sldMk cId="1218301190" sldId="261"/>
        </pc:sldMkLst>
        <pc:spChg chg="mod">
          <ac:chgData name="FENET Justine" userId="S::justine.fenet@grandest.fr::36aa3853-52c8-47c9-b473-373d2d76a13e" providerId="AD" clId="Web-{CC56C187-5D29-4D52-3BCD-91A192176EDD}" dt="2020-09-04T15:08:49.912" v="16" actId="20577"/>
          <ac:spMkLst>
            <pc:docMk/>
            <pc:sldMk cId="1218301190" sldId="261"/>
            <ac:spMk id="15" creationId="{712339F5-1700-4E3F-9FB6-DD76196920CA}"/>
          </ac:spMkLst>
        </pc:spChg>
        <pc:spChg chg="mod">
          <ac:chgData name="FENET Justine" userId="S::justine.fenet@grandest.fr::36aa3853-52c8-47c9-b473-373d2d76a13e" providerId="AD" clId="Web-{CC56C187-5D29-4D52-3BCD-91A192176EDD}" dt="2020-09-04T15:09:18.193" v="81" actId="20577"/>
          <ac:spMkLst>
            <pc:docMk/>
            <pc:sldMk cId="1218301190" sldId="261"/>
            <ac:spMk id="21" creationId="{7903EF61-20E0-4118-81D1-5BADA0A5F51D}"/>
          </ac:spMkLst>
        </pc:spChg>
      </pc:sldChg>
    </pc:docChg>
  </pc:docChgLst>
  <pc:docChgLst>
    <pc:chgData name="FENET Justine" userId="S::justine.fenet@grandest.fr::36aa3853-52c8-47c9-b473-373d2d76a13e" providerId="AD" clId="Web-{8A525F95-6E30-4A85-8460-DD4E6FB81FBA}"/>
    <pc:docChg chg="addSld delSld modSld sldOrd">
      <pc:chgData name="FENET Justine" userId="S::justine.fenet@grandest.fr::36aa3853-52c8-47c9-b473-373d2d76a13e" providerId="AD" clId="Web-{8A525F95-6E30-4A85-8460-DD4E6FB81FBA}" dt="2020-08-24T15:46:36.174" v="2725" actId="14100"/>
      <pc:docMkLst>
        <pc:docMk/>
      </pc:docMkLst>
      <pc:sldChg chg="addSp modSp">
        <pc:chgData name="FENET Justine" userId="S::justine.fenet@grandest.fr::36aa3853-52c8-47c9-b473-373d2d76a13e" providerId="AD" clId="Web-{8A525F95-6E30-4A85-8460-DD4E6FB81FBA}" dt="2020-08-24T13:40:20.371" v="541"/>
        <pc:sldMkLst>
          <pc:docMk/>
          <pc:sldMk cId="2498613788" sldId="257"/>
        </pc:sldMkLst>
        <pc:spChg chg="mod">
          <ac:chgData name="FENET Justine" userId="S::justine.fenet@grandest.fr::36aa3853-52c8-47c9-b473-373d2d76a13e" providerId="AD" clId="Web-{8A525F95-6E30-4A85-8460-DD4E6FB81FBA}" dt="2020-08-24T13:38:43.574" v="523" actId="20577"/>
          <ac:spMkLst>
            <pc:docMk/>
            <pc:sldMk cId="2498613788" sldId="257"/>
            <ac:spMk id="2" creationId="{00000000-0000-0000-0000-000000000000}"/>
          </ac:spMkLst>
        </pc:spChg>
        <pc:spChg chg="add mod">
          <ac:chgData name="FENET Justine" userId="S::justine.fenet@grandest.fr::36aa3853-52c8-47c9-b473-373d2d76a13e" providerId="AD" clId="Web-{8A525F95-6E30-4A85-8460-DD4E6FB81FBA}" dt="2020-08-24T13:39:34.308" v="532"/>
          <ac:spMkLst>
            <pc:docMk/>
            <pc:sldMk cId="2498613788" sldId="257"/>
            <ac:spMk id="3" creationId="{C3DF4ED4-603C-4815-983C-E434F37D3B63}"/>
          </ac:spMkLst>
        </pc:spChg>
        <pc:spChg chg="mod">
          <ac:chgData name="FENET Justine" userId="S::justine.fenet@grandest.fr::36aa3853-52c8-47c9-b473-373d2d76a13e" providerId="AD" clId="Web-{8A525F95-6E30-4A85-8460-DD4E6FB81FBA}" dt="2020-08-24T13:40:20.355" v="539"/>
          <ac:spMkLst>
            <pc:docMk/>
            <pc:sldMk cId="2498613788" sldId="257"/>
            <ac:spMk id="4" creationId="{5B7DCE44-9563-4111-97FF-1E2065A1B03D}"/>
          </ac:spMkLst>
        </pc:spChg>
        <pc:spChg chg="mod">
          <ac:chgData name="FENET Justine" userId="S::justine.fenet@grandest.fr::36aa3853-52c8-47c9-b473-373d2d76a13e" providerId="AD" clId="Web-{8A525F95-6E30-4A85-8460-DD4E6FB81FBA}" dt="2020-08-24T13:40:20.371" v="540"/>
          <ac:spMkLst>
            <pc:docMk/>
            <pc:sldMk cId="2498613788" sldId="257"/>
            <ac:spMk id="5" creationId="{B2D31C45-A2F8-49EF-AD90-5E935AC7DCE4}"/>
          </ac:spMkLst>
        </pc:spChg>
        <pc:spChg chg="mod">
          <ac:chgData name="FENET Justine" userId="S::justine.fenet@grandest.fr::36aa3853-52c8-47c9-b473-373d2d76a13e" providerId="AD" clId="Web-{8A525F95-6E30-4A85-8460-DD4E6FB81FBA}" dt="2020-08-24T13:40:20.371" v="541"/>
          <ac:spMkLst>
            <pc:docMk/>
            <pc:sldMk cId="2498613788" sldId="257"/>
            <ac:spMk id="7" creationId="{B7DB4C05-EDFB-46B2-9FD0-7A599085437C}"/>
          </ac:spMkLst>
        </pc:spChg>
      </pc:sldChg>
      <pc:sldChg chg="modSp">
        <pc:chgData name="FENET Justine" userId="S::justine.fenet@grandest.fr::36aa3853-52c8-47c9-b473-373d2d76a13e" providerId="AD" clId="Web-{8A525F95-6E30-4A85-8460-DD4E6FB81FBA}" dt="2020-08-24T14:28:12.316" v="1638" actId="1076"/>
        <pc:sldMkLst>
          <pc:docMk/>
          <pc:sldMk cId="843658948" sldId="258"/>
        </pc:sldMkLst>
        <pc:spChg chg="mod">
          <ac:chgData name="FENET Justine" userId="S::justine.fenet@grandest.fr::36aa3853-52c8-47c9-b473-373d2d76a13e" providerId="AD" clId="Web-{8A525F95-6E30-4A85-8460-DD4E6FB81FBA}" dt="2020-08-24T13:53:31.116" v="646" actId="20577"/>
          <ac:spMkLst>
            <pc:docMk/>
            <pc:sldMk cId="843658948" sldId="258"/>
            <ac:spMk id="3" creationId="{00000000-0000-0000-0000-000000000000}"/>
          </ac:spMkLst>
        </pc:spChg>
        <pc:spChg chg="mod">
          <ac:chgData name="FENET Justine" userId="S::justine.fenet@grandest.fr::36aa3853-52c8-47c9-b473-373d2d76a13e" providerId="AD" clId="Web-{8A525F95-6E30-4A85-8460-DD4E6FB81FBA}" dt="2020-08-24T14:27:21.019" v="1588" actId="20577"/>
          <ac:spMkLst>
            <pc:docMk/>
            <pc:sldMk cId="843658948" sldId="258"/>
            <ac:spMk id="4" creationId="{9EF91B30-1CD3-4FAE-A315-75103DA0A58B}"/>
          </ac:spMkLst>
        </pc:spChg>
        <pc:spChg chg="mod">
          <ac:chgData name="FENET Justine" userId="S::justine.fenet@grandest.fr::36aa3853-52c8-47c9-b473-373d2d76a13e" providerId="AD" clId="Web-{8A525F95-6E30-4A85-8460-DD4E6FB81FBA}" dt="2020-08-24T14:28:12.316" v="1638" actId="1076"/>
          <ac:spMkLst>
            <pc:docMk/>
            <pc:sldMk cId="843658948" sldId="258"/>
            <ac:spMk id="7" creationId="{69A85B04-FC38-4355-8F02-49635BB2D410}"/>
          </ac:spMkLst>
        </pc:spChg>
        <pc:spChg chg="mod">
          <ac:chgData name="FENET Justine" userId="S::justine.fenet@grandest.fr::36aa3853-52c8-47c9-b473-373d2d76a13e" providerId="AD" clId="Web-{8A525F95-6E30-4A85-8460-DD4E6FB81FBA}" dt="2020-08-24T14:27:35.050" v="1608" actId="1076"/>
          <ac:spMkLst>
            <pc:docMk/>
            <pc:sldMk cId="843658948" sldId="258"/>
            <ac:spMk id="8" creationId="{9D6D9162-A5A4-43A9-9E03-3FC7A4BD7680}"/>
          </ac:spMkLst>
        </pc:spChg>
        <pc:spChg chg="mod">
          <ac:chgData name="FENET Justine" userId="S::justine.fenet@grandest.fr::36aa3853-52c8-47c9-b473-373d2d76a13e" providerId="AD" clId="Web-{8A525F95-6E30-4A85-8460-DD4E6FB81FBA}" dt="2020-08-24T13:41:22.747" v="549" actId="20577"/>
          <ac:spMkLst>
            <pc:docMk/>
            <pc:sldMk cId="843658948" sldId="258"/>
            <ac:spMk id="11" creationId="{5BAB2E20-A43A-4865-B5A8-7E40C3C19041}"/>
          </ac:spMkLst>
        </pc:spChg>
      </pc:sldChg>
      <pc:sldChg chg="modSp">
        <pc:chgData name="FENET Justine" userId="S::justine.fenet@grandest.fr::36aa3853-52c8-47c9-b473-373d2d76a13e" providerId="AD" clId="Web-{8A525F95-6E30-4A85-8460-DD4E6FB81FBA}" dt="2020-08-24T13:53:02.366" v="640" actId="20577"/>
        <pc:sldMkLst>
          <pc:docMk/>
          <pc:sldMk cId="1218301190" sldId="261"/>
        </pc:sldMkLst>
        <pc:spChg chg="mod">
          <ac:chgData name="FENET Justine" userId="S::justine.fenet@grandest.fr::36aa3853-52c8-47c9-b473-373d2d76a13e" providerId="AD" clId="Web-{8A525F95-6E30-4A85-8460-DD4E6FB81FBA}" dt="2020-08-24T13:53:02.366" v="640" actId="20577"/>
          <ac:spMkLst>
            <pc:docMk/>
            <pc:sldMk cId="1218301190" sldId="261"/>
            <ac:spMk id="2" creationId="{00000000-0000-0000-0000-000000000000}"/>
          </ac:spMkLst>
        </pc:spChg>
        <pc:spChg chg="mod">
          <ac:chgData name="FENET Justine" userId="S::justine.fenet@grandest.fr::36aa3853-52c8-47c9-b473-373d2d76a13e" providerId="AD" clId="Web-{8A525F95-6E30-4A85-8460-DD4E6FB81FBA}" dt="2020-08-24T13:52:53.241" v="637" actId="20577"/>
          <ac:spMkLst>
            <pc:docMk/>
            <pc:sldMk cId="1218301190" sldId="261"/>
            <ac:spMk id="5" creationId="{86091F85-1A1D-427D-A6A9-1F6EC2FD09F9}"/>
          </ac:spMkLst>
        </pc:spChg>
        <pc:spChg chg="mod">
          <ac:chgData name="FENET Justine" userId="S::justine.fenet@grandest.fr::36aa3853-52c8-47c9-b473-373d2d76a13e" providerId="AD" clId="Web-{8A525F95-6E30-4A85-8460-DD4E6FB81FBA}" dt="2020-08-24T13:52:48.115" v="634" actId="20577"/>
          <ac:spMkLst>
            <pc:docMk/>
            <pc:sldMk cId="1218301190" sldId="261"/>
            <ac:spMk id="8" creationId="{31E14412-B83D-4A00-A8B9-CDA6014D1FD5}"/>
          </ac:spMkLst>
        </pc:spChg>
      </pc:sldChg>
      <pc:sldChg chg="modSp">
        <pc:chgData name="FENET Justine" userId="S::justine.fenet@grandest.fr::36aa3853-52c8-47c9-b473-373d2d76a13e" providerId="AD" clId="Web-{8A525F95-6E30-4A85-8460-DD4E6FB81FBA}" dt="2020-08-24T13:37:39.355" v="509" actId="20577"/>
        <pc:sldMkLst>
          <pc:docMk/>
          <pc:sldMk cId="4093241656" sldId="262"/>
        </pc:sldMkLst>
        <pc:spChg chg="mod">
          <ac:chgData name="FENET Justine" userId="S::justine.fenet@grandest.fr::36aa3853-52c8-47c9-b473-373d2d76a13e" providerId="AD" clId="Web-{8A525F95-6E30-4A85-8460-DD4E6FB81FBA}" dt="2020-08-24T13:36:19.151" v="493" actId="20577"/>
          <ac:spMkLst>
            <pc:docMk/>
            <pc:sldMk cId="4093241656" sldId="262"/>
            <ac:spMk id="2" creationId="{788BE2F1-75C9-454A-B6F8-C68C40C8F2F4}"/>
          </ac:spMkLst>
        </pc:spChg>
        <pc:spChg chg="mod">
          <ac:chgData name="FENET Justine" userId="S::justine.fenet@grandest.fr::36aa3853-52c8-47c9-b473-373d2d76a13e" providerId="AD" clId="Web-{8A525F95-6E30-4A85-8460-DD4E6FB81FBA}" dt="2020-08-24T13:37:39.355" v="509" actId="20577"/>
          <ac:spMkLst>
            <pc:docMk/>
            <pc:sldMk cId="4093241656" sldId="262"/>
            <ac:spMk id="5" creationId="{5EAB4ADA-95A7-454F-B884-9BA7CADEB5FB}"/>
          </ac:spMkLst>
        </pc:spChg>
      </pc:sldChg>
      <pc:sldChg chg="addSp delSp modSp">
        <pc:chgData name="FENET Justine" userId="S::justine.fenet@grandest.fr::36aa3853-52c8-47c9-b473-373d2d76a13e" providerId="AD" clId="Web-{8A525F95-6E30-4A85-8460-DD4E6FB81FBA}" dt="2020-08-24T13:52:32.897" v="631" actId="20577"/>
        <pc:sldMkLst>
          <pc:docMk/>
          <pc:sldMk cId="3425413630" sldId="268"/>
        </pc:sldMkLst>
        <pc:spChg chg="mod">
          <ac:chgData name="FENET Justine" userId="S::justine.fenet@grandest.fr::36aa3853-52c8-47c9-b473-373d2d76a13e" providerId="AD" clId="Web-{8A525F95-6E30-4A85-8460-DD4E6FB81FBA}" dt="2020-08-24T13:51:52.615" v="625" actId="1076"/>
          <ac:spMkLst>
            <pc:docMk/>
            <pc:sldMk cId="3425413630" sldId="268"/>
            <ac:spMk id="2" creationId="{00000000-0000-0000-0000-000000000000}"/>
          </ac:spMkLst>
        </pc:spChg>
        <pc:spChg chg="add mod">
          <ac:chgData name="FENET Justine" userId="S::justine.fenet@grandest.fr::36aa3853-52c8-47c9-b473-373d2d76a13e" providerId="AD" clId="Web-{8A525F95-6E30-4A85-8460-DD4E6FB81FBA}" dt="2020-08-24T13:52:08.084" v="629" actId="1076"/>
          <ac:spMkLst>
            <pc:docMk/>
            <pc:sldMk cId="3425413630" sldId="268"/>
            <ac:spMk id="3" creationId="{80BAA8CD-219C-41D4-BEE5-A7C148955C32}"/>
          </ac:spMkLst>
        </pc:spChg>
        <pc:spChg chg="del mod">
          <ac:chgData name="FENET Justine" userId="S::justine.fenet@grandest.fr::36aa3853-52c8-47c9-b473-373d2d76a13e" providerId="AD" clId="Web-{8A525F95-6E30-4A85-8460-DD4E6FB81FBA}" dt="2020-08-24T12:16:50.869" v="377"/>
          <ac:spMkLst>
            <pc:docMk/>
            <pc:sldMk cId="3425413630" sldId="268"/>
            <ac:spMk id="4" creationId="{EFDB2513-466D-4F63-9498-17F7B891BC85}"/>
          </ac:spMkLst>
        </pc:spChg>
        <pc:spChg chg="add mod">
          <ac:chgData name="FENET Justine" userId="S::justine.fenet@grandest.fr::36aa3853-52c8-47c9-b473-373d2d76a13e" providerId="AD" clId="Web-{8A525F95-6E30-4A85-8460-DD4E6FB81FBA}" dt="2020-08-24T13:51:57.959" v="626" actId="1076"/>
          <ac:spMkLst>
            <pc:docMk/>
            <pc:sldMk cId="3425413630" sldId="268"/>
            <ac:spMk id="5" creationId="{1AF95E77-F067-4850-B605-E0732DD37431}"/>
          </ac:spMkLst>
        </pc:spChg>
        <pc:spChg chg="del mod">
          <ac:chgData name="FENET Justine" userId="S::justine.fenet@grandest.fr::36aa3853-52c8-47c9-b473-373d2d76a13e" providerId="AD" clId="Web-{8A525F95-6E30-4A85-8460-DD4E6FB81FBA}" dt="2020-08-24T12:11:38.251" v="204"/>
          <ac:spMkLst>
            <pc:docMk/>
            <pc:sldMk cId="3425413630" sldId="268"/>
            <ac:spMk id="5" creationId="{5078F19B-ADB1-4763-A14A-20EEA6EDA4D7}"/>
          </ac:spMkLst>
        </pc:spChg>
        <pc:spChg chg="del mod">
          <ac:chgData name="FENET Justine" userId="S::justine.fenet@grandest.fr::36aa3853-52c8-47c9-b473-373d2d76a13e" providerId="AD" clId="Web-{8A525F95-6E30-4A85-8460-DD4E6FB81FBA}" dt="2020-08-24T12:12:18.005" v="244"/>
          <ac:spMkLst>
            <pc:docMk/>
            <pc:sldMk cId="3425413630" sldId="268"/>
            <ac:spMk id="6" creationId="{35F1F31F-9791-4F6A-9EC6-893B17AEAFCF}"/>
          </ac:spMkLst>
        </pc:spChg>
        <pc:spChg chg="del mod">
          <ac:chgData name="FENET Justine" userId="S::justine.fenet@grandest.fr::36aa3853-52c8-47c9-b473-373d2d76a13e" providerId="AD" clId="Web-{8A525F95-6E30-4A85-8460-DD4E6FB81FBA}" dt="2020-08-24T12:12:38.319" v="247"/>
          <ac:spMkLst>
            <pc:docMk/>
            <pc:sldMk cId="3425413630" sldId="268"/>
            <ac:spMk id="7" creationId="{5EC97F52-0B46-4C9F-8D06-A68DEB4F6728}"/>
          </ac:spMkLst>
        </pc:spChg>
        <pc:spChg chg="del mod">
          <ac:chgData name="FENET Justine" userId="S::justine.fenet@grandest.fr::36aa3853-52c8-47c9-b473-373d2d76a13e" providerId="AD" clId="Web-{8A525F95-6E30-4A85-8460-DD4E6FB81FBA}" dt="2020-08-24T12:13:25.683" v="277"/>
          <ac:spMkLst>
            <pc:docMk/>
            <pc:sldMk cId="3425413630" sldId="268"/>
            <ac:spMk id="8" creationId="{EFE6A830-42E6-47C1-A28B-1DFC3549DD2B}"/>
          </ac:spMkLst>
        </pc:spChg>
        <pc:spChg chg="add mod">
          <ac:chgData name="FENET Justine" userId="S::justine.fenet@grandest.fr::36aa3853-52c8-47c9-b473-373d2d76a13e" providerId="AD" clId="Web-{8A525F95-6E30-4A85-8460-DD4E6FB81FBA}" dt="2020-08-24T13:52:20.959" v="630" actId="1076"/>
          <ac:spMkLst>
            <pc:docMk/>
            <pc:sldMk cId="3425413630" sldId="268"/>
            <ac:spMk id="9" creationId="{29ACCDAD-214D-4D7F-8D41-0F05BD07429F}"/>
          </ac:spMkLst>
        </pc:spChg>
        <pc:spChg chg="del mod">
          <ac:chgData name="FENET Justine" userId="S::justine.fenet@grandest.fr::36aa3853-52c8-47c9-b473-373d2d76a13e" providerId="AD" clId="Web-{8A525F95-6E30-4A85-8460-DD4E6FB81FBA}" dt="2020-08-24T12:14:32.829" v="315"/>
          <ac:spMkLst>
            <pc:docMk/>
            <pc:sldMk cId="3425413630" sldId="268"/>
            <ac:spMk id="10" creationId="{CAB3DEE3-2087-495D-84EA-A2C448063892}"/>
          </ac:spMkLst>
        </pc:spChg>
        <pc:spChg chg="del mod">
          <ac:chgData name="FENET Justine" userId="S::justine.fenet@grandest.fr::36aa3853-52c8-47c9-b473-373d2d76a13e" providerId="AD" clId="Web-{8A525F95-6E30-4A85-8460-DD4E6FB81FBA}" dt="2020-08-24T12:16:25.283" v="365"/>
          <ac:spMkLst>
            <pc:docMk/>
            <pc:sldMk cId="3425413630" sldId="268"/>
            <ac:spMk id="11" creationId="{66567167-13FE-45B5-B584-9F86A8089263}"/>
          </ac:spMkLst>
        </pc:spChg>
        <pc:spChg chg="del mod">
          <ac:chgData name="FENET Justine" userId="S::justine.fenet@grandest.fr::36aa3853-52c8-47c9-b473-373d2d76a13e" providerId="AD" clId="Web-{8A525F95-6E30-4A85-8460-DD4E6FB81FBA}" dt="2020-08-24T12:14:10.437" v="308"/>
          <ac:spMkLst>
            <pc:docMk/>
            <pc:sldMk cId="3425413630" sldId="268"/>
            <ac:spMk id="12" creationId="{DE6088BC-0581-4A41-9ADA-495A9A33153D}"/>
          </ac:spMkLst>
        </pc:spChg>
        <pc:spChg chg="del mod">
          <ac:chgData name="FENET Justine" userId="S::justine.fenet@grandest.fr::36aa3853-52c8-47c9-b473-373d2d76a13e" providerId="AD" clId="Web-{8A525F95-6E30-4A85-8460-DD4E6FB81FBA}" dt="2020-08-24T12:14:55.456" v="338"/>
          <ac:spMkLst>
            <pc:docMk/>
            <pc:sldMk cId="3425413630" sldId="268"/>
            <ac:spMk id="13" creationId="{83B3566F-4E8A-41C1-B6FC-5745F2DB5318}"/>
          </ac:spMkLst>
        </pc:spChg>
        <pc:spChg chg="del mod">
          <ac:chgData name="FENET Justine" userId="S::justine.fenet@grandest.fr::36aa3853-52c8-47c9-b473-373d2d76a13e" providerId="AD" clId="Web-{8A525F95-6E30-4A85-8460-DD4E6FB81FBA}" dt="2020-08-24T12:10:48.294" v="176"/>
          <ac:spMkLst>
            <pc:docMk/>
            <pc:sldMk cId="3425413630" sldId="268"/>
            <ac:spMk id="14" creationId="{A96E63E4-51E8-436F-AC3F-2EBDA3DAD6DA}"/>
          </ac:spMkLst>
        </pc:spChg>
        <pc:spChg chg="add mod">
          <ac:chgData name="FENET Justine" userId="S::justine.fenet@grandest.fr::36aa3853-52c8-47c9-b473-373d2d76a13e" providerId="AD" clId="Web-{8A525F95-6E30-4A85-8460-DD4E6FB81FBA}" dt="2020-08-24T13:33:26.494" v="444" actId="1076"/>
          <ac:spMkLst>
            <pc:docMk/>
            <pc:sldMk cId="3425413630" sldId="268"/>
            <ac:spMk id="15" creationId="{9C10F163-24E5-4BBF-AD42-A3B867842990}"/>
          </ac:spMkLst>
        </pc:spChg>
        <pc:spChg chg="del mod">
          <ac:chgData name="FENET Justine" userId="S::justine.fenet@grandest.fr::36aa3853-52c8-47c9-b473-373d2d76a13e" providerId="AD" clId="Web-{8A525F95-6E30-4A85-8460-DD4E6FB81FBA}" dt="2020-08-24T12:12:20.583" v="245"/>
          <ac:spMkLst>
            <pc:docMk/>
            <pc:sldMk cId="3425413630" sldId="268"/>
            <ac:spMk id="16" creationId="{2ABF094C-D6B4-4F18-BADF-0E72E7620D24}"/>
          </ac:spMkLst>
        </pc:spChg>
        <pc:spChg chg="add del">
          <ac:chgData name="FENET Justine" userId="S::justine.fenet@grandest.fr::36aa3853-52c8-47c9-b473-373d2d76a13e" providerId="AD" clId="Web-{8A525F95-6E30-4A85-8460-DD4E6FB81FBA}" dt="2020-08-24T12:12:47.304" v="250"/>
          <ac:spMkLst>
            <pc:docMk/>
            <pc:sldMk cId="3425413630" sldId="268"/>
            <ac:spMk id="17" creationId="{15338338-60EA-423A-ADD2-A950B59E853B}"/>
          </ac:spMkLst>
        </pc:spChg>
        <pc:spChg chg="add mod">
          <ac:chgData name="FENET Justine" userId="S::justine.fenet@grandest.fr::36aa3853-52c8-47c9-b473-373d2d76a13e" providerId="AD" clId="Web-{8A525F95-6E30-4A85-8460-DD4E6FB81FBA}" dt="2020-08-24T13:52:02.975" v="628" actId="1076"/>
          <ac:spMkLst>
            <pc:docMk/>
            <pc:sldMk cId="3425413630" sldId="268"/>
            <ac:spMk id="18" creationId="{7C6754A3-8F9A-4A32-B88E-4F417A562C02}"/>
          </ac:spMkLst>
        </pc:spChg>
        <pc:spChg chg="del mod">
          <ac:chgData name="FENET Justine" userId="S::justine.fenet@grandest.fr::36aa3853-52c8-47c9-b473-373d2d76a13e" providerId="AD" clId="Web-{8A525F95-6E30-4A85-8460-DD4E6FB81FBA}" dt="2020-08-24T12:14:12.703" v="309"/>
          <ac:spMkLst>
            <pc:docMk/>
            <pc:sldMk cId="3425413630" sldId="268"/>
            <ac:spMk id="20" creationId="{BD2E17BF-736E-4BD5-8CA4-EA0BE5A9B2E8}"/>
          </ac:spMkLst>
        </pc:spChg>
        <pc:spChg chg="del mod">
          <ac:chgData name="FENET Justine" userId="S::justine.fenet@grandest.fr::36aa3853-52c8-47c9-b473-373d2d76a13e" providerId="AD" clId="Web-{8A525F95-6E30-4A85-8460-DD4E6FB81FBA}" dt="2020-08-24T12:04:06.519" v="18"/>
          <ac:spMkLst>
            <pc:docMk/>
            <pc:sldMk cId="3425413630" sldId="268"/>
            <ac:spMk id="21" creationId="{3C1FD678-8716-4702-9A0A-EC5F8DA5A39C}"/>
          </ac:spMkLst>
        </pc:spChg>
        <pc:spChg chg="del">
          <ac:chgData name="FENET Justine" userId="S::justine.fenet@grandest.fr::36aa3853-52c8-47c9-b473-373d2d76a13e" providerId="AD" clId="Web-{8A525F95-6E30-4A85-8460-DD4E6FB81FBA}" dt="2020-08-24T12:04:37.022" v="26"/>
          <ac:spMkLst>
            <pc:docMk/>
            <pc:sldMk cId="3425413630" sldId="268"/>
            <ac:spMk id="22" creationId="{102A5C93-B75B-43BC-A792-CC8100E6E6C6}"/>
          </ac:spMkLst>
        </pc:spChg>
        <pc:spChg chg="del mod">
          <ac:chgData name="FENET Justine" userId="S::justine.fenet@grandest.fr::36aa3853-52c8-47c9-b473-373d2d76a13e" providerId="AD" clId="Web-{8A525F95-6E30-4A85-8460-DD4E6FB81FBA}" dt="2020-08-24T12:10:50.091" v="178"/>
          <ac:spMkLst>
            <pc:docMk/>
            <pc:sldMk cId="3425413630" sldId="268"/>
            <ac:spMk id="23" creationId="{B7FE93F6-2CD9-417E-A964-F3BE2DAD3975}"/>
          </ac:spMkLst>
        </pc:spChg>
        <pc:spChg chg="add del mod ord">
          <ac:chgData name="FENET Justine" userId="S::justine.fenet@grandest.fr::36aa3853-52c8-47c9-b473-373d2d76a13e" providerId="AD" clId="Web-{8A525F95-6E30-4A85-8460-DD4E6FB81FBA}" dt="2020-08-24T12:12:41.695" v="248"/>
          <ac:spMkLst>
            <pc:docMk/>
            <pc:sldMk cId="3425413630" sldId="268"/>
            <ac:spMk id="24" creationId="{6DA6365D-7EE5-4142-92B4-ED5DF843A1C3}"/>
          </ac:spMkLst>
        </pc:spChg>
        <pc:spChg chg="del mod">
          <ac:chgData name="FENET Justine" userId="S::justine.fenet@grandest.fr::36aa3853-52c8-47c9-b473-373d2d76a13e" providerId="AD" clId="Web-{8A525F95-6E30-4A85-8460-DD4E6FB81FBA}" dt="2020-08-24T12:16:51.994" v="378"/>
          <ac:spMkLst>
            <pc:docMk/>
            <pc:sldMk cId="3425413630" sldId="268"/>
            <ac:spMk id="25" creationId="{13FB1DD6-719F-4F64-82DB-87AC6E54B9D6}"/>
          </ac:spMkLst>
        </pc:spChg>
        <pc:spChg chg="del mod">
          <ac:chgData name="FENET Justine" userId="S::justine.fenet@grandest.fr::36aa3853-52c8-47c9-b473-373d2d76a13e" providerId="AD" clId="Web-{8A525F95-6E30-4A85-8460-DD4E6FB81FBA}" dt="2020-08-24T12:16:26.236" v="366"/>
          <ac:spMkLst>
            <pc:docMk/>
            <pc:sldMk cId="3425413630" sldId="268"/>
            <ac:spMk id="26" creationId="{D5E471D2-729F-4704-8C4C-B5D02EC10BE3}"/>
          </ac:spMkLst>
        </pc:spChg>
        <pc:spChg chg="del mod">
          <ac:chgData name="FENET Justine" userId="S::justine.fenet@grandest.fr::36aa3853-52c8-47c9-b473-373d2d76a13e" providerId="AD" clId="Web-{8A525F95-6E30-4A85-8460-DD4E6FB81FBA}" dt="2020-08-24T12:11:34.423" v="203"/>
          <ac:spMkLst>
            <pc:docMk/>
            <pc:sldMk cId="3425413630" sldId="268"/>
            <ac:spMk id="27" creationId="{C6DB5BCC-2FB0-42C1-A7F9-C1DB701B0DA8}"/>
          </ac:spMkLst>
        </pc:spChg>
        <pc:spChg chg="add del mod ord">
          <ac:chgData name="FENET Justine" userId="S::justine.fenet@grandest.fr::36aa3853-52c8-47c9-b473-373d2d76a13e" providerId="AD" clId="Web-{8A525F95-6E30-4A85-8460-DD4E6FB81FBA}" dt="2020-08-24T12:13:27.199" v="278"/>
          <ac:spMkLst>
            <pc:docMk/>
            <pc:sldMk cId="3425413630" sldId="268"/>
            <ac:spMk id="28" creationId="{FB6E373E-2DCB-4A28-AB2F-75E1A8DBC242}"/>
          </ac:spMkLst>
        </pc:spChg>
        <pc:spChg chg="del mod">
          <ac:chgData name="FENET Justine" userId="S::justine.fenet@grandest.fr::36aa3853-52c8-47c9-b473-373d2d76a13e" providerId="AD" clId="Web-{8A525F95-6E30-4A85-8460-DD4E6FB81FBA}" dt="2020-08-24T12:14:34.189" v="316"/>
          <ac:spMkLst>
            <pc:docMk/>
            <pc:sldMk cId="3425413630" sldId="268"/>
            <ac:spMk id="29" creationId="{1F49E1D0-C2B6-432E-A874-581A1F58A971}"/>
          </ac:spMkLst>
        </pc:spChg>
        <pc:spChg chg="del mod">
          <ac:chgData name="FENET Justine" userId="S::justine.fenet@grandest.fr::36aa3853-52c8-47c9-b473-373d2d76a13e" providerId="AD" clId="Web-{8A525F95-6E30-4A85-8460-DD4E6FB81FBA}" dt="2020-08-24T12:15:00.176" v="339"/>
          <ac:spMkLst>
            <pc:docMk/>
            <pc:sldMk cId="3425413630" sldId="268"/>
            <ac:spMk id="30" creationId="{E80B304D-8B99-4D3D-92C9-4C8CB459D0E8}"/>
          </ac:spMkLst>
        </pc:spChg>
        <pc:spChg chg="add mod">
          <ac:chgData name="FENET Justine" userId="S::justine.fenet@grandest.fr::36aa3853-52c8-47c9-b473-373d2d76a13e" providerId="AD" clId="Web-{8A525F95-6E30-4A85-8460-DD4E6FB81FBA}" dt="2020-08-24T13:50:58.771" v="619" actId="1076"/>
          <ac:spMkLst>
            <pc:docMk/>
            <pc:sldMk cId="3425413630" sldId="268"/>
            <ac:spMk id="35" creationId="{5AD346CB-D634-48E7-9D91-991384A69616}"/>
          </ac:spMkLst>
        </pc:spChg>
        <pc:spChg chg="add mod">
          <ac:chgData name="FENET Justine" userId="S::justine.fenet@grandest.fr::36aa3853-52c8-47c9-b473-373d2d76a13e" providerId="AD" clId="Web-{8A525F95-6E30-4A85-8460-DD4E6FB81FBA}" dt="2020-08-24T13:50:49.412" v="618" actId="14100"/>
          <ac:spMkLst>
            <pc:docMk/>
            <pc:sldMk cId="3425413630" sldId="268"/>
            <ac:spMk id="36" creationId="{9ACB74ED-1DD5-4E12-9A74-42127B83982E}"/>
          </ac:spMkLst>
        </pc:spChg>
        <pc:spChg chg="add mod">
          <ac:chgData name="FENET Justine" userId="S::justine.fenet@grandest.fr::36aa3853-52c8-47c9-b473-373d2d76a13e" providerId="AD" clId="Web-{8A525F95-6E30-4A85-8460-DD4E6FB81FBA}" dt="2020-08-24T13:50:19.662" v="614" actId="1076"/>
          <ac:spMkLst>
            <pc:docMk/>
            <pc:sldMk cId="3425413630" sldId="268"/>
            <ac:spMk id="37" creationId="{666EE7C9-56E3-4D46-B3AA-13EB48049646}"/>
          </ac:spMkLst>
        </pc:spChg>
        <pc:spChg chg="add mod">
          <ac:chgData name="FENET Justine" userId="S::justine.fenet@grandest.fr::36aa3853-52c8-47c9-b473-373d2d76a13e" providerId="AD" clId="Web-{8A525F95-6E30-4A85-8460-DD4E6FB81FBA}" dt="2020-08-24T13:50:27.115" v="616" actId="1076"/>
          <ac:spMkLst>
            <pc:docMk/>
            <pc:sldMk cId="3425413630" sldId="268"/>
            <ac:spMk id="38" creationId="{92FF4365-8DCB-443B-9746-AB037575E4B5}"/>
          </ac:spMkLst>
        </pc:spChg>
        <pc:spChg chg="add mod">
          <ac:chgData name="FENET Justine" userId="S::justine.fenet@grandest.fr::36aa3853-52c8-47c9-b473-373d2d76a13e" providerId="AD" clId="Web-{8A525F95-6E30-4A85-8460-DD4E6FB81FBA}" dt="2020-08-24T13:50:22.849" v="615" actId="1076"/>
          <ac:spMkLst>
            <pc:docMk/>
            <pc:sldMk cId="3425413630" sldId="268"/>
            <ac:spMk id="39" creationId="{3815DD86-67BE-42A7-8BE0-FFA312FCAECA}"/>
          </ac:spMkLst>
        </pc:spChg>
        <pc:spChg chg="add mod">
          <ac:chgData name="FENET Justine" userId="S::justine.fenet@grandest.fr::36aa3853-52c8-47c9-b473-373d2d76a13e" providerId="AD" clId="Web-{8A525F95-6E30-4A85-8460-DD4E6FB81FBA}" dt="2020-08-24T13:37:23.573" v="504" actId="20577"/>
          <ac:spMkLst>
            <pc:docMk/>
            <pc:sldMk cId="3425413630" sldId="268"/>
            <ac:spMk id="40" creationId="{F7ED7B4E-F497-417A-9D03-52780061F0AF}"/>
          </ac:spMkLst>
        </pc:spChg>
        <pc:spChg chg="add mod">
          <ac:chgData name="FENET Justine" userId="S::justine.fenet@grandest.fr::36aa3853-52c8-47c9-b473-373d2d76a13e" providerId="AD" clId="Web-{8A525F95-6E30-4A85-8460-DD4E6FB81FBA}" dt="2020-08-24T13:52:32.897" v="631" actId="20577"/>
          <ac:spMkLst>
            <pc:docMk/>
            <pc:sldMk cId="3425413630" sldId="268"/>
            <ac:spMk id="41" creationId="{E45C5751-63AB-4A0C-A16B-BC8BC1F70572}"/>
          </ac:spMkLst>
        </pc:spChg>
        <pc:spChg chg="add mod">
          <ac:chgData name="FENET Justine" userId="S::justine.fenet@grandest.fr::36aa3853-52c8-47c9-b473-373d2d76a13e" providerId="AD" clId="Web-{8A525F95-6E30-4A85-8460-DD4E6FB81FBA}" dt="2020-08-24T13:39:53.621" v="536" actId="20577"/>
          <ac:spMkLst>
            <pc:docMk/>
            <pc:sldMk cId="3425413630" sldId="268"/>
            <ac:spMk id="42" creationId="{F29EF3D8-F4FA-4407-A33E-63C0BF1490A7}"/>
          </ac:spMkLst>
        </pc:spChg>
        <pc:cxnChg chg="add del">
          <ac:chgData name="FENET Justine" userId="S::justine.fenet@grandest.fr::36aa3853-52c8-47c9-b473-373d2d76a13e" providerId="AD" clId="Web-{8A525F95-6E30-4A85-8460-DD4E6FB81FBA}" dt="2020-08-24T13:51:24.459" v="622"/>
          <ac:cxnSpMkLst>
            <pc:docMk/>
            <pc:sldMk cId="3425413630" sldId="268"/>
            <ac:cxnSpMk id="4" creationId="{E2E961A4-731F-442F-AE6A-B96C9BE74F32}"/>
          </ac:cxnSpMkLst>
        </pc:cxnChg>
      </pc:sldChg>
      <pc:sldChg chg="modSp">
        <pc:chgData name="FENET Justine" userId="S::justine.fenet@grandest.fr::36aa3853-52c8-47c9-b473-373d2d76a13e" providerId="AD" clId="Web-{8A525F95-6E30-4A85-8460-DD4E6FB81FBA}" dt="2020-08-24T13:53:44.163" v="649" actId="20577"/>
        <pc:sldMkLst>
          <pc:docMk/>
          <pc:sldMk cId="1252271764" sldId="270"/>
        </pc:sldMkLst>
        <pc:spChg chg="mod">
          <ac:chgData name="FENET Justine" userId="S::justine.fenet@grandest.fr::36aa3853-52c8-47c9-b473-373d2d76a13e" providerId="AD" clId="Web-{8A525F95-6E30-4A85-8460-DD4E6FB81FBA}" dt="2020-08-24T13:53:44.163" v="649" actId="20577"/>
          <ac:spMkLst>
            <pc:docMk/>
            <pc:sldMk cId="1252271764" sldId="270"/>
            <ac:spMk id="3" creationId="{00000000-0000-0000-0000-000000000000}"/>
          </ac:spMkLst>
        </pc:spChg>
      </pc:sldChg>
      <pc:sldChg chg="modSp">
        <pc:chgData name="FENET Justine" userId="S::justine.fenet@grandest.fr::36aa3853-52c8-47c9-b473-373d2d76a13e" providerId="AD" clId="Web-{8A525F95-6E30-4A85-8460-DD4E6FB81FBA}" dt="2020-08-24T13:53:22.975" v="643" actId="20577"/>
        <pc:sldMkLst>
          <pc:docMk/>
          <pc:sldMk cId="1505896744" sldId="271"/>
        </pc:sldMkLst>
        <pc:spChg chg="mod">
          <ac:chgData name="FENET Justine" userId="S::justine.fenet@grandest.fr::36aa3853-52c8-47c9-b473-373d2d76a13e" providerId="AD" clId="Web-{8A525F95-6E30-4A85-8460-DD4E6FB81FBA}" dt="2020-08-24T13:53:22.975" v="643" actId="20577"/>
          <ac:spMkLst>
            <pc:docMk/>
            <pc:sldMk cId="1505896744" sldId="271"/>
            <ac:spMk id="3" creationId="{569B1C97-33EF-459E-8233-724371139F93}"/>
          </ac:spMkLst>
        </pc:spChg>
        <pc:spChg chg="mod">
          <ac:chgData name="FENET Justine" userId="S::justine.fenet@grandest.fr::36aa3853-52c8-47c9-b473-373d2d76a13e" providerId="AD" clId="Web-{8A525F95-6E30-4A85-8460-DD4E6FB81FBA}" dt="2020-08-24T13:40:55.137" v="542" actId="1076"/>
          <ac:spMkLst>
            <pc:docMk/>
            <pc:sldMk cId="1505896744" sldId="271"/>
            <ac:spMk id="40" creationId="{38BFFE61-7990-49C1-BBEC-F7952A82F501}"/>
          </ac:spMkLst>
        </pc:spChg>
      </pc:sldChg>
      <pc:sldChg chg="addSp modSp">
        <pc:chgData name="FENET Justine" userId="S::justine.fenet@grandest.fr::36aa3853-52c8-47c9-b473-373d2d76a13e" providerId="AD" clId="Web-{8A525F95-6E30-4A85-8460-DD4E6FB81FBA}" dt="2020-08-24T14:02:54.572" v="1046" actId="1076"/>
        <pc:sldMkLst>
          <pc:docMk/>
          <pc:sldMk cId="1500043322" sldId="272"/>
        </pc:sldMkLst>
        <pc:spChg chg="mod">
          <ac:chgData name="FENET Justine" userId="S::justine.fenet@grandest.fr::36aa3853-52c8-47c9-b473-373d2d76a13e" providerId="AD" clId="Web-{8A525F95-6E30-4A85-8460-DD4E6FB81FBA}" dt="2020-08-24T13:53:53.053" v="652" actId="20577"/>
          <ac:spMkLst>
            <pc:docMk/>
            <pc:sldMk cId="1500043322" sldId="272"/>
            <ac:spMk id="3" creationId="{569B1C97-33EF-459E-8233-724371139F93}"/>
          </ac:spMkLst>
        </pc:spChg>
        <pc:spChg chg="mod">
          <ac:chgData name="FENET Justine" userId="S::justine.fenet@grandest.fr::36aa3853-52c8-47c9-b473-373d2d76a13e" providerId="AD" clId="Web-{8A525F95-6E30-4A85-8460-DD4E6FB81FBA}" dt="2020-08-24T14:02:37.619" v="1045" actId="14100"/>
          <ac:spMkLst>
            <pc:docMk/>
            <pc:sldMk cId="1500043322" sldId="272"/>
            <ac:spMk id="4" creationId="{96C976C4-2D9A-423A-824C-E77E52F8EE4B}"/>
          </ac:spMkLst>
        </pc:spChg>
        <pc:spChg chg="mod">
          <ac:chgData name="FENET Justine" userId="S::justine.fenet@grandest.fr::36aa3853-52c8-47c9-b473-373d2d76a13e" providerId="AD" clId="Web-{8A525F95-6E30-4A85-8460-DD4E6FB81FBA}" dt="2020-08-24T12:06:41.705" v="54"/>
          <ac:spMkLst>
            <pc:docMk/>
            <pc:sldMk cId="1500043322" sldId="272"/>
            <ac:spMk id="13" creationId="{0057803A-C4AF-4CFB-A6CE-FADE6EFE6144}"/>
          </ac:spMkLst>
        </pc:spChg>
        <pc:spChg chg="add mod">
          <ac:chgData name="FENET Justine" userId="S::justine.fenet@grandest.fr::36aa3853-52c8-47c9-b473-373d2d76a13e" providerId="AD" clId="Web-{8A525F95-6E30-4A85-8460-DD4E6FB81FBA}" dt="2020-08-24T14:02:54.572" v="1046" actId="1076"/>
          <ac:spMkLst>
            <pc:docMk/>
            <pc:sldMk cId="1500043322" sldId="272"/>
            <ac:spMk id="14" creationId="{BB19F33D-7DCD-41CA-9455-E7124275F9A7}"/>
          </ac:spMkLst>
        </pc:spChg>
      </pc:sldChg>
      <pc:sldChg chg="modSp ord">
        <pc:chgData name="FENET Justine" userId="S::justine.fenet@grandest.fr::36aa3853-52c8-47c9-b473-373d2d76a13e" providerId="AD" clId="Web-{8A525F95-6E30-4A85-8460-DD4E6FB81FBA}" dt="2020-08-24T14:39:39.792" v="1713"/>
        <pc:sldMkLst>
          <pc:docMk/>
          <pc:sldMk cId="622598990" sldId="278"/>
        </pc:sldMkLst>
        <pc:picChg chg="mod">
          <ac:chgData name="FENET Justine" userId="S::justine.fenet@grandest.fr::36aa3853-52c8-47c9-b473-373d2d76a13e" providerId="AD" clId="Web-{8A525F95-6E30-4A85-8460-DD4E6FB81FBA}" dt="2020-08-24T14:32:55.927" v="1639" actId="1076"/>
          <ac:picMkLst>
            <pc:docMk/>
            <pc:sldMk cId="622598990" sldId="278"/>
            <ac:picMk id="45" creationId="{FBF3394C-DCA6-4547-B3BE-E3CC11BFE3A7}"/>
          </ac:picMkLst>
        </pc:picChg>
      </pc:sldChg>
      <pc:sldChg chg="addSp delSp modSp ord">
        <pc:chgData name="FENET Justine" userId="S::justine.fenet@grandest.fr::36aa3853-52c8-47c9-b473-373d2d76a13e" providerId="AD" clId="Web-{8A525F95-6E30-4A85-8460-DD4E6FB81FBA}" dt="2020-08-24T15:46:36.174" v="2725" actId="14100"/>
        <pc:sldMkLst>
          <pc:docMk/>
          <pc:sldMk cId="1467232718" sldId="280"/>
        </pc:sldMkLst>
        <pc:spChg chg="mod">
          <ac:chgData name="FENET Justine" userId="S::justine.fenet@grandest.fr::36aa3853-52c8-47c9-b473-373d2d76a13e" providerId="AD" clId="Web-{8A525F95-6E30-4A85-8460-DD4E6FB81FBA}" dt="2020-08-24T15:43:22.470" v="2689" actId="1076"/>
          <ac:spMkLst>
            <pc:docMk/>
            <pc:sldMk cId="1467232718" sldId="280"/>
            <ac:spMk id="4" creationId="{EFDB2513-466D-4F63-9498-17F7B891BC85}"/>
          </ac:spMkLst>
        </pc:spChg>
        <pc:spChg chg="add del mod">
          <ac:chgData name="FENET Justine" userId="S::justine.fenet@grandest.fr::36aa3853-52c8-47c9-b473-373d2d76a13e" providerId="AD" clId="Web-{8A525F95-6E30-4A85-8460-DD4E6FB81FBA}" dt="2020-08-24T14:07:31.856" v="1490"/>
          <ac:spMkLst>
            <pc:docMk/>
            <pc:sldMk cId="1467232718" sldId="280"/>
            <ac:spMk id="5" creationId="{81E206CE-CB9D-44A6-AE3E-D18021E30187}"/>
          </ac:spMkLst>
        </pc:spChg>
        <pc:spChg chg="add mod">
          <ac:chgData name="FENET Justine" userId="S::justine.fenet@grandest.fr::36aa3853-52c8-47c9-b473-373d2d76a13e" providerId="AD" clId="Web-{8A525F95-6E30-4A85-8460-DD4E6FB81FBA}" dt="2020-08-24T15:46:36.174" v="2725" actId="14100"/>
          <ac:spMkLst>
            <pc:docMk/>
            <pc:sldMk cId="1467232718" sldId="280"/>
            <ac:spMk id="6" creationId="{3DA0FF62-65E4-42A7-BDBF-2C4F3B756DF0}"/>
          </ac:spMkLst>
        </pc:spChg>
      </pc:sldChg>
      <pc:sldChg chg="addSp delSp modSp">
        <pc:chgData name="FENET Justine" userId="S::justine.fenet@grandest.fr::36aa3853-52c8-47c9-b473-373d2d76a13e" providerId="AD" clId="Web-{8A525F95-6E30-4A85-8460-DD4E6FB81FBA}" dt="2020-08-24T15:29:49.834" v="2364" actId="1076"/>
        <pc:sldMkLst>
          <pc:docMk/>
          <pc:sldMk cId="347057366" sldId="281"/>
        </pc:sldMkLst>
        <pc:spChg chg="add del mod">
          <ac:chgData name="FENET Justine" userId="S::justine.fenet@grandest.fr::36aa3853-52c8-47c9-b473-373d2d76a13e" providerId="AD" clId="Web-{8A525F95-6E30-4A85-8460-DD4E6FB81FBA}" dt="2020-08-24T13:47:12.613" v="586"/>
          <ac:spMkLst>
            <pc:docMk/>
            <pc:sldMk cId="347057366" sldId="281"/>
            <ac:spMk id="3" creationId="{BE7A971B-2B65-41BC-8C2A-00BA0AF6DB8A}"/>
          </ac:spMkLst>
        </pc:spChg>
        <pc:spChg chg="add del mod">
          <ac:chgData name="FENET Justine" userId="S::justine.fenet@grandest.fr::36aa3853-52c8-47c9-b473-373d2d76a13e" providerId="AD" clId="Web-{8A525F95-6E30-4A85-8460-DD4E6FB81FBA}" dt="2020-08-24T13:48:33.942" v="592"/>
          <ac:spMkLst>
            <pc:docMk/>
            <pc:sldMk cId="347057366" sldId="281"/>
            <ac:spMk id="31" creationId="{77A28D9A-EFD7-41D5-9B51-EA232D065248}"/>
          </ac:spMkLst>
        </pc:spChg>
        <pc:spChg chg="mod">
          <ac:chgData name="FENET Justine" userId="S::justine.fenet@grandest.fr::36aa3853-52c8-47c9-b473-373d2d76a13e" providerId="AD" clId="Web-{8A525F95-6E30-4A85-8460-DD4E6FB81FBA}" dt="2020-08-24T15:07:17.447" v="1860" actId="1076"/>
          <ac:spMkLst>
            <pc:docMk/>
            <pc:sldMk cId="347057366" sldId="281"/>
            <ac:spMk id="33" creationId="{BD5C06DF-07D9-4853-BDE1-A58744A74144}"/>
          </ac:spMkLst>
        </pc:spChg>
        <pc:spChg chg="add mod">
          <ac:chgData name="FENET Justine" userId="S::justine.fenet@grandest.fr::36aa3853-52c8-47c9-b473-373d2d76a13e" providerId="AD" clId="Web-{8A525F95-6E30-4A85-8460-DD4E6FB81FBA}" dt="2020-08-24T15:07:03.244" v="1859" actId="14100"/>
          <ac:spMkLst>
            <pc:docMk/>
            <pc:sldMk cId="347057366" sldId="281"/>
            <ac:spMk id="34" creationId="{CACA3F2E-3DAA-4D6A-94BE-6552A911655B}"/>
          </ac:spMkLst>
        </pc:spChg>
        <pc:spChg chg="add mod">
          <ac:chgData name="FENET Justine" userId="S::justine.fenet@grandest.fr::36aa3853-52c8-47c9-b473-373d2d76a13e" providerId="AD" clId="Web-{8A525F95-6E30-4A85-8460-DD4E6FB81FBA}" dt="2020-08-24T15:04:47.071" v="1856" actId="20577"/>
          <ac:spMkLst>
            <pc:docMk/>
            <pc:sldMk cId="347057366" sldId="281"/>
            <ac:spMk id="60" creationId="{477A8613-1DC9-489E-AEFE-D3D8C4751C4D}"/>
          </ac:spMkLst>
        </pc:spChg>
        <pc:spChg chg="add mod">
          <ac:chgData name="FENET Justine" userId="S::justine.fenet@grandest.fr::36aa3853-52c8-47c9-b473-373d2d76a13e" providerId="AD" clId="Web-{8A525F95-6E30-4A85-8460-DD4E6FB81FBA}" dt="2020-08-24T15:24:31.344" v="1985" actId="1076"/>
          <ac:spMkLst>
            <pc:docMk/>
            <pc:sldMk cId="347057366" sldId="281"/>
            <ac:spMk id="61" creationId="{F81D3F93-9811-469A-A4D3-E83CABCD6E2C}"/>
          </ac:spMkLst>
        </pc:spChg>
        <pc:spChg chg="add mod">
          <ac:chgData name="FENET Justine" userId="S::justine.fenet@grandest.fr::36aa3853-52c8-47c9-b473-373d2d76a13e" providerId="AD" clId="Web-{8A525F95-6E30-4A85-8460-DD4E6FB81FBA}" dt="2020-08-24T15:23:22.813" v="1956" actId="14100"/>
          <ac:spMkLst>
            <pc:docMk/>
            <pc:sldMk cId="347057366" sldId="281"/>
            <ac:spMk id="62" creationId="{05ED1950-96B1-49CB-A379-FC090CCF3BFE}"/>
          </ac:spMkLst>
        </pc:spChg>
        <pc:spChg chg="add mod">
          <ac:chgData name="FENET Justine" userId="S::justine.fenet@grandest.fr::36aa3853-52c8-47c9-b473-373d2d76a13e" providerId="AD" clId="Web-{8A525F95-6E30-4A85-8460-DD4E6FB81FBA}" dt="2020-08-24T15:23:49.016" v="1980" actId="20577"/>
          <ac:spMkLst>
            <pc:docMk/>
            <pc:sldMk cId="347057366" sldId="281"/>
            <ac:spMk id="63" creationId="{7B9E3083-9AC0-406B-B5A8-E0F687AB4F57}"/>
          </ac:spMkLst>
        </pc:spChg>
        <pc:spChg chg="add mod">
          <ac:chgData name="FENET Justine" userId="S::justine.fenet@grandest.fr::36aa3853-52c8-47c9-b473-373d2d76a13e" providerId="AD" clId="Web-{8A525F95-6E30-4A85-8460-DD4E6FB81FBA}" dt="2020-08-24T15:24:55.048" v="2015" actId="14100"/>
          <ac:spMkLst>
            <pc:docMk/>
            <pc:sldMk cId="347057366" sldId="281"/>
            <ac:spMk id="65" creationId="{D357334C-7244-40F4-BE35-3E6777EDAD3C}"/>
          </ac:spMkLst>
        </pc:spChg>
        <pc:spChg chg="add mod">
          <ac:chgData name="FENET Justine" userId="S::justine.fenet@grandest.fr::36aa3853-52c8-47c9-b473-373d2d76a13e" providerId="AD" clId="Web-{8A525F95-6E30-4A85-8460-DD4E6FB81FBA}" dt="2020-08-24T15:26:02.845" v="2094" actId="1076"/>
          <ac:spMkLst>
            <pc:docMk/>
            <pc:sldMk cId="347057366" sldId="281"/>
            <ac:spMk id="66" creationId="{1A9F49E8-1F04-4ECE-8298-6EB9002B6A1C}"/>
          </ac:spMkLst>
        </pc:spChg>
        <pc:spChg chg="add mod">
          <ac:chgData name="FENET Justine" userId="S::justine.fenet@grandest.fr::36aa3853-52c8-47c9-b473-373d2d76a13e" providerId="AD" clId="Web-{8A525F95-6E30-4A85-8460-DD4E6FB81FBA}" dt="2020-08-24T15:26:18.798" v="2096" actId="14100"/>
          <ac:spMkLst>
            <pc:docMk/>
            <pc:sldMk cId="347057366" sldId="281"/>
            <ac:spMk id="67" creationId="{4ACD37AA-D33D-4A21-9AF6-A705454F00A7}"/>
          </ac:spMkLst>
        </pc:spChg>
        <pc:spChg chg="add mod">
          <ac:chgData name="FENET Justine" userId="S::justine.fenet@grandest.fr::36aa3853-52c8-47c9-b473-373d2d76a13e" providerId="AD" clId="Web-{8A525F95-6E30-4A85-8460-DD4E6FB81FBA}" dt="2020-08-24T15:26:57.798" v="2199" actId="1076"/>
          <ac:spMkLst>
            <pc:docMk/>
            <pc:sldMk cId="347057366" sldId="281"/>
            <ac:spMk id="68" creationId="{80AA5002-370F-4BFF-9E6E-D6BD93B24029}"/>
          </ac:spMkLst>
        </pc:spChg>
        <pc:spChg chg="add mod">
          <ac:chgData name="FENET Justine" userId="S::justine.fenet@grandest.fr::36aa3853-52c8-47c9-b473-373d2d76a13e" providerId="AD" clId="Web-{8A525F95-6E30-4A85-8460-DD4E6FB81FBA}" dt="2020-08-24T15:28:52.065" v="2263" actId="14100"/>
          <ac:spMkLst>
            <pc:docMk/>
            <pc:sldMk cId="347057366" sldId="281"/>
            <ac:spMk id="72" creationId="{43EC9A3D-4015-4BE3-A128-FBC223EC2F5F}"/>
          </ac:spMkLst>
        </pc:spChg>
        <pc:spChg chg="add mod">
          <ac:chgData name="FENET Justine" userId="S::justine.fenet@grandest.fr::36aa3853-52c8-47c9-b473-373d2d76a13e" providerId="AD" clId="Web-{8A525F95-6E30-4A85-8460-DD4E6FB81FBA}" dt="2020-08-24T15:28:41.705" v="2260" actId="20577"/>
          <ac:spMkLst>
            <pc:docMk/>
            <pc:sldMk cId="347057366" sldId="281"/>
            <ac:spMk id="73" creationId="{E3DDFA4E-17F5-4167-8BBB-9DA7E6F1E5EA}"/>
          </ac:spMkLst>
        </pc:spChg>
        <pc:spChg chg="add mod">
          <ac:chgData name="FENET Justine" userId="S::justine.fenet@grandest.fr::36aa3853-52c8-47c9-b473-373d2d76a13e" providerId="AD" clId="Web-{8A525F95-6E30-4A85-8460-DD4E6FB81FBA}" dt="2020-08-24T15:29:16.752" v="2302" actId="14100"/>
          <ac:spMkLst>
            <pc:docMk/>
            <pc:sldMk cId="347057366" sldId="281"/>
            <ac:spMk id="74" creationId="{3834B675-7275-4A01-95E5-99AE6138C8E8}"/>
          </ac:spMkLst>
        </pc:spChg>
        <pc:spChg chg="add mod">
          <ac:chgData name="FENET Justine" userId="S::justine.fenet@grandest.fr::36aa3853-52c8-47c9-b473-373d2d76a13e" providerId="AD" clId="Web-{8A525F95-6E30-4A85-8460-DD4E6FB81FBA}" dt="2020-08-24T15:29:38.615" v="2361" actId="1076"/>
          <ac:spMkLst>
            <pc:docMk/>
            <pc:sldMk cId="347057366" sldId="281"/>
            <ac:spMk id="75" creationId="{1BA38B27-F196-4BFA-B728-8E74A9009E2A}"/>
          </ac:spMkLst>
        </pc:spChg>
        <pc:spChg chg="mod">
          <ac:chgData name="FENET Justine" userId="S::justine.fenet@grandest.fr::36aa3853-52c8-47c9-b473-373d2d76a13e" providerId="AD" clId="Web-{8A525F95-6E30-4A85-8460-DD4E6FB81FBA}" dt="2020-08-24T13:49:07.286" v="599" actId="14100"/>
          <ac:spMkLst>
            <pc:docMk/>
            <pc:sldMk cId="347057366" sldId="281"/>
            <ac:spMk id="106" creationId="{75ECA279-BEA8-47D7-9F4C-4F27662361C3}"/>
          </ac:spMkLst>
        </pc:spChg>
        <pc:spChg chg="mod">
          <ac:chgData name="FENET Justine" userId="S::justine.fenet@grandest.fr::36aa3853-52c8-47c9-b473-373d2d76a13e" providerId="AD" clId="Web-{8A525F95-6E30-4A85-8460-DD4E6FB81FBA}" dt="2020-08-24T15:09:34.826" v="1875" actId="20577"/>
          <ac:spMkLst>
            <pc:docMk/>
            <pc:sldMk cId="347057366" sldId="281"/>
            <ac:spMk id="125" creationId="{5142A717-CA40-4FF4-8011-6770246B046B}"/>
          </ac:spMkLst>
        </pc:spChg>
        <pc:spChg chg="mod">
          <ac:chgData name="FENET Justine" userId="S::justine.fenet@grandest.fr::36aa3853-52c8-47c9-b473-373d2d76a13e" providerId="AD" clId="Web-{8A525F95-6E30-4A85-8460-DD4E6FB81FBA}" dt="2020-08-24T13:48:52.083" v="598" actId="20577"/>
          <ac:spMkLst>
            <pc:docMk/>
            <pc:sldMk cId="347057366" sldId="281"/>
            <ac:spMk id="126" creationId="{12457C1F-896C-42A5-A88D-B4793A8E84BE}"/>
          </ac:spMkLst>
        </pc:spChg>
        <pc:graphicFrameChg chg="add del mod modGraphic">
          <ac:chgData name="FENET Justine" userId="S::justine.fenet@grandest.fr::36aa3853-52c8-47c9-b473-373d2d76a13e" providerId="AD" clId="Web-{8A525F95-6E30-4A85-8460-DD4E6FB81FBA}" dt="2020-08-24T13:47:50.270" v="588"/>
          <ac:graphicFrameMkLst>
            <pc:docMk/>
            <pc:sldMk cId="347057366" sldId="281"/>
            <ac:graphicFrameMk id="4" creationId="{990FCDB0-A828-426C-BEB3-52485F115197}"/>
          </ac:graphicFrameMkLst>
        </pc:graphicFrameChg>
        <pc:picChg chg="mod">
          <ac:chgData name="FENET Justine" userId="S::justine.fenet@grandest.fr::36aa3853-52c8-47c9-b473-373d2d76a13e" providerId="AD" clId="Web-{8A525F95-6E30-4A85-8460-DD4E6FB81FBA}" dt="2020-08-24T14:41:22.761" v="1733" actId="1076"/>
          <ac:picMkLst>
            <pc:docMk/>
            <pc:sldMk cId="347057366" sldId="281"/>
            <ac:picMk id="23" creationId="{97D98611-9E8E-44E2-BC5B-0B93BEC216BB}"/>
          </ac:picMkLst>
        </pc:picChg>
        <pc:picChg chg="mod">
          <ac:chgData name="FENET Justine" userId="S::justine.fenet@grandest.fr::36aa3853-52c8-47c9-b473-373d2d76a13e" providerId="AD" clId="Web-{8A525F95-6E30-4A85-8460-DD4E6FB81FBA}" dt="2020-08-24T14:41:22.777" v="1734" actId="1076"/>
          <ac:picMkLst>
            <pc:docMk/>
            <pc:sldMk cId="347057366" sldId="281"/>
            <ac:picMk id="29" creationId="{D8687CE2-5826-4D87-8304-3B5540A59C94}"/>
          </ac:picMkLst>
        </pc:picChg>
        <pc:picChg chg="mod">
          <ac:chgData name="FENET Justine" userId="S::justine.fenet@grandest.fr::36aa3853-52c8-47c9-b473-373d2d76a13e" providerId="AD" clId="Web-{8A525F95-6E30-4A85-8460-DD4E6FB81FBA}" dt="2020-08-24T14:41:22.777" v="1735" actId="1076"/>
          <ac:picMkLst>
            <pc:docMk/>
            <pc:sldMk cId="347057366" sldId="281"/>
            <ac:picMk id="30" creationId="{180731F7-0AAC-41D4-8DAC-66401BC7D96C}"/>
          </ac:picMkLst>
        </pc:picChg>
        <pc:picChg chg="add del mod">
          <ac:chgData name="FENET Justine" userId="S::justine.fenet@grandest.fr::36aa3853-52c8-47c9-b473-373d2d76a13e" providerId="AD" clId="Web-{8A525F95-6E30-4A85-8460-DD4E6FB81FBA}" dt="2020-08-24T15:27:06.251" v="2202"/>
          <ac:picMkLst>
            <pc:docMk/>
            <pc:sldMk cId="347057366" sldId="281"/>
            <ac:picMk id="64" creationId="{5EAC2359-407A-4237-A90B-E2B2DA1D6818}"/>
          </ac:picMkLst>
        </pc:picChg>
        <pc:picChg chg="add mod">
          <ac:chgData name="FENET Justine" userId="S::justine.fenet@grandest.fr::36aa3853-52c8-47c9-b473-373d2d76a13e" providerId="AD" clId="Web-{8A525F95-6E30-4A85-8460-DD4E6FB81FBA}" dt="2020-08-24T15:27:03.955" v="2201" actId="1076"/>
          <ac:picMkLst>
            <pc:docMk/>
            <pc:sldMk cId="347057366" sldId="281"/>
            <ac:picMk id="69" creationId="{4E54597C-D1D8-4A59-8A84-8B20D9D8FE33}"/>
          </ac:picMkLst>
        </pc:picChg>
        <pc:picChg chg="add mod">
          <ac:chgData name="FENET Justine" userId="S::justine.fenet@grandest.fr::36aa3853-52c8-47c9-b473-373d2d76a13e" providerId="AD" clId="Web-{8A525F95-6E30-4A85-8460-DD4E6FB81FBA}" dt="2020-08-24T15:27:14.377" v="2205" actId="1076"/>
          <ac:picMkLst>
            <pc:docMk/>
            <pc:sldMk cId="347057366" sldId="281"/>
            <ac:picMk id="70" creationId="{5CC89AC9-20DF-4BAA-803D-F2004D309C22}"/>
          </ac:picMkLst>
        </pc:picChg>
        <pc:picChg chg="add del">
          <ac:chgData name="FENET Justine" userId="S::justine.fenet@grandest.fr::36aa3853-52c8-47c9-b473-373d2d76a13e" providerId="AD" clId="Web-{8A525F95-6E30-4A85-8460-DD4E6FB81FBA}" dt="2020-08-24T15:27:59.564" v="2207"/>
          <ac:picMkLst>
            <pc:docMk/>
            <pc:sldMk cId="347057366" sldId="281"/>
            <ac:picMk id="71" creationId="{E601C8CE-730A-4308-9551-ABDADDF8DBFE}"/>
          </ac:picMkLst>
        </pc:picChg>
        <pc:picChg chg="add mod">
          <ac:chgData name="FENET Justine" userId="S::justine.fenet@grandest.fr::36aa3853-52c8-47c9-b473-373d2d76a13e" providerId="AD" clId="Web-{8A525F95-6E30-4A85-8460-DD4E6FB81FBA}" dt="2020-08-24T15:29:49.834" v="2364" actId="1076"/>
          <ac:picMkLst>
            <pc:docMk/>
            <pc:sldMk cId="347057366" sldId="281"/>
            <ac:picMk id="76" creationId="{84B29449-F26E-4E11-965E-99195E1E221F}"/>
          </ac:picMkLst>
        </pc:picChg>
        <pc:picChg chg="mod">
          <ac:chgData name="FENET Justine" userId="S::justine.fenet@grandest.fr::36aa3853-52c8-47c9-b473-373d2d76a13e" providerId="AD" clId="Web-{8A525F95-6E30-4A85-8460-DD4E6FB81FBA}" dt="2020-08-24T13:49:26.536" v="601" actId="1076"/>
          <ac:picMkLst>
            <pc:docMk/>
            <pc:sldMk cId="347057366" sldId="281"/>
            <ac:picMk id="104" creationId="{73001793-B00B-4994-9535-DBEAF21DC6D0}"/>
          </ac:picMkLst>
        </pc:picChg>
        <pc:picChg chg="mod">
          <ac:chgData name="FENET Justine" userId="S::justine.fenet@grandest.fr::36aa3853-52c8-47c9-b473-373d2d76a13e" providerId="AD" clId="Web-{8A525F95-6E30-4A85-8460-DD4E6FB81FBA}" dt="2020-08-24T14:41:22.824" v="1741" actId="1076"/>
          <ac:picMkLst>
            <pc:docMk/>
            <pc:sldMk cId="347057366" sldId="281"/>
            <ac:picMk id="118" creationId="{E972AA8A-5887-4F7E-97F8-B54C215BBF20}"/>
          </ac:picMkLst>
        </pc:picChg>
        <pc:picChg chg="mod">
          <ac:chgData name="FENET Justine" userId="S::justine.fenet@grandest.fr::36aa3853-52c8-47c9-b473-373d2d76a13e" providerId="AD" clId="Web-{8A525F95-6E30-4A85-8460-DD4E6FB81FBA}" dt="2020-08-24T14:41:22.793" v="1736" actId="1076"/>
          <ac:picMkLst>
            <pc:docMk/>
            <pc:sldMk cId="347057366" sldId="281"/>
            <ac:picMk id="119" creationId="{17021BDC-33D7-4D73-889F-C732913EF5CE}"/>
          </ac:picMkLst>
        </pc:picChg>
        <pc:picChg chg="mod">
          <ac:chgData name="FENET Justine" userId="S::justine.fenet@grandest.fr::36aa3853-52c8-47c9-b473-373d2d76a13e" providerId="AD" clId="Web-{8A525F95-6E30-4A85-8460-DD4E6FB81FBA}" dt="2020-08-24T14:41:22.793" v="1737" actId="1076"/>
          <ac:picMkLst>
            <pc:docMk/>
            <pc:sldMk cId="347057366" sldId="281"/>
            <ac:picMk id="120" creationId="{7A4C6CAB-D535-466E-BD63-EEFC30B94BF7}"/>
          </ac:picMkLst>
        </pc:picChg>
        <pc:picChg chg="mod">
          <ac:chgData name="FENET Justine" userId="S::justine.fenet@grandest.fr::36aa3853-52c8-47c9-b473-373d2d76a13e" providerId="AD" clId="Web-{8A525F95-6E30-4A85-8460-DD4E6FB81FBA}" dt="2020-08-24T14:41:22.808" v="1738" actId="1076"/>
          <ac:picMkLst>
            <pc:docMk/>
            <pc:sldMk cId="347057366" sldId="281"/>
            <ac:picMk id="121" creationId="{6566DCF3-B82E-4C6D-A134-886E320C9831}"/>
          </ac:picMkLst>
        </pc:picChg>
        <pc:picChg chg="mod">
          <ac:chgData name="FENET Justine" userId="S::justine.fenet@grandest.fr::36aa3853-52c8-47c9-b473-373d2d76a13e" providerId="AD" clId="Web-{8A525F95-6E30-4A85-8460-DD4E6FB81FBA}" dt="2020-08-24T14:41:22.808" v="1739" actId="1076"/>
          <ac:picMkLst>
            <pc:docMk/>
            <pc:sldMk cId="347057366" sldId="281"/>
            <ac:picMk id="122" creationId="{16C68C59-CEBA-4795-8F9B-23B306EA04D7}"/>
          </ac:picMkLst>
        </pc:picChg>
        <pc:picChg chg="mod">
          <ac:chgData name="FENET Justine" userId="S::justine.fenet@grandest.fr::36aa3853-52c8-47c9-b473-373d2d76a13e" providerId="AD" clId="Web-{8A525F95-6E30-4A85-8460-DD4E6FB81FBA}" dt="2020-08-24T14:41:22.824" v="1740" actId="1076"/>
          <ac:picMkLst>
            <pc:docMk/>
            <pc:sldMk cId="347057366" sldId="281"/>
            <ac:picMk id="123" creationId="{9A4911DD-16D8-49E6-8BEE-4D092DA9D8FA}"/>
          </ac:picMkLst>
        </pc:picChg>
        <pc:cxnChg chg="add mod">
          <ac:chgData name="FENET Justine" userId="S::justine.fenet@grandest.fr::36aa3853-52c8-47c9-b473-373d2d76a13e" providerId="AD" clId="Web-{8A525F95-6E30-4A85-8460-DD4E6FB81FBA}" dt="2020-08-24T13:43:53.295" v="564" actId="1076"/>
          <ac:cxnSpMkLst>
            <pc:docMk/>
            <pc:sldMk cId="347057366" sldId="281"/>
            <ac:cxnSpMk id="2" creationId="{99B0E93D-158B-421E-BDD7-AA2645BFF620}"/>
          </ac:cxnSpMkLst>
        </pc:cxnChg>
        <pc:cxnChg chg="add mod">
          <ac:chgData name="FENET Justine" userId="S::justine.fenet@grandest.fr::36aa3853-52c8-47c9-b473-373d2d76a13e" providerId="AD" clId="Web-{8A525F95-6E30-4A85-8460-DD4E6FB81FBA}" dt="2020-08-24T13:44:29.498" v="570" actId="1076"/>
          <ac:cxnSpMkLst>
            <pc:docMk/>
            <pc:sldMk cId="347057366" sldId="281"/>
            <ac:cxnSpMk id="32" creationId="{323F606D-DA2E-46F1-97BE-A819E61EFAD6}"/>
          </ac:cxnSpMkLst>
        </pc:cxnChg>
      </pc:sldChg>
      <pc:sldChg chg="delSp modSp ord">
        <pc:chgData name="FENET Justine" userId="S::justine.fenet@grandest.fr::36aa3853-52c8-47c9-b473-373d2d76a13e" providerId="AD" clId="Web-{8A525F95-6E30-4A85-8460-DD4E6FB81FBA}" dt="2020-08-24T15:44:26.330" v="2698" actId="20577"/>
        <pc:sldMkLst>
          <pc:docMk/>
          <pc:sldMk cId="3374923599" sldId="283"/>
        </pc:sldMkLst>
        <pc:spChg chg="mod">
          <ac:chgData name="FENET Justine" userId="S::justine.fenet@grandest.fr::36aa3853-52c8-47c9-b473-373d2d76a13e" providerId="AD" clId="Web-{8A525F95-6E30-4A85-8460-DD4E6FB81FBA}" dt="2020-08-24T14:03:29.511" v="1050" actId="1076"/>
          <ac:spMkLst>
            <pc:docMk/>
            <pc:sldMk cId="3374923599" sldId="283"/>
            <ac:spMk id="3" creationId="{00000000-0000-0000-0000-000000000000}"/>
          </ac:spMkLst>
        </pc:spChg>
        <pc:spChg chg="mod">
          <ac:chgData name="FENET Justine" userId="S::justine.fenet@grandest.fr::36aa3853-52c8-47c9-b473-373d2d76a13e" providerId="AD" clId="Web-{8A525F95-6E30-4A85-8460-DD4E6FB81FBA}" dt="2020-08-24T15:44:26.330" v="2698" actId="20577"/>
          <ac:spMkLst>
            <pc:docMk/>
            <pc:sldMk cId="3374923599" sldId="283"/>
            <ac:spMk id="4" creationId="{9EF91B30-1CD3-4FAE-A315-75103DA0A58B}"/>
          </ac:spMkLst>
        </pc:spChg>
        <pc:spChg chg="del mod">
          <ac:chgData name="FENET Justine" userId="S::justine.fenet@grandest.fr::36aa3853-52c8-47c9-b473-373d2d76a13e" providerId="AD" clId="Web-{8A525F95-6E30-4A85-8460-DD4E6FB81FBA}" dt="2020-08-24T14:00:26.415" v="926"/>
          <ac:spMkLst>
            <pc:docMk/>
            <pc:sldMk cId="3374923599" sldId="283"/>
            <ac:spMk id="7" creationId="{69A85B04-FC38-4355-8F02-49635BB2D410}"/>
          </ac:spMkLst>
        </pc:spChg>
        <pc:spChg chg="del">
          <ac:chgData name="FENET Justine" userId="S::justine.fenet@grandest.fr::36aa3853-52c8-47c9-b473-373d2d76a13e" providerId="AD" clId="Web-{8A525F95-6E30-4A85-8460-DD4E6FB81FBA}" dt="2020-08-24T14:00:31.024" v="927"/>
          <ac:spMkLst>
            <pc:docMk/>
            <pc:sldMk cId="3374923599" sldId="283"/>
            <ac:spMk id="8" creationId="{9D6D9162-A5A4-43A9-9E03-3FC7A4BD7680}"/>
          </ac:spMkLst>
        </pc:spChg>
        <pc:spChg chg="del">
          <ac:chgData name="FENET Justine" userId="S::justine.fenet@grandest.fr::36aa3853-52c8-47c9-b473-373d2d76a13e" providerId="AD" clId="Web-{8A525F95-6E30-4A85-8460-DD4E6FB81FBA}" dt="2020-08-24T13:57:36.430" v="747"/>
          <ac:spMkLst>
            <pc:docMk/>
            <pc:sldMk cId="3374923599" sldId="283"/>
            <ac:spMk id="9" creationId="{F23ED937-50B4-49A4-8301-5C76CF2F8690}"/>
          </ac:spMkLst>
        </pc:spChg>
        <pc:spChg chg="mod">
          <ac:chgData name="FENET Justine" userId="S::justine.fenet@grandest.fr::36aa3853-52c8-47c9-b473-373d2d76a13e" providerId="AD" clId="Web-{8A525F95-6E30-4A85-8460-DD4E6FB81FBA}" dt="2020-08-24T15:44:18.501" v="2695" actId="20577"/>
          <ac:spMkLst>
            <pc:docMk/>
            <pc:sldMk cId="3374923599" sldId="283"/>
            <ac:spMk id="10" creationId="{FDE1E967-B217-45AB-AF48-CD64AEB4F0AC}"/>
          </ac:spMkLst>
        </pc:spChg>
        <pc:spChg chg="mod">
          <ac:chgData name="FENET Justine" userId="S::justine.fenet@grandest.fr::36aa3853-52c8-47c9-b473-373d2d76a13e" providerId="AD" clId="Web-{8A525F95-6E30-4A85-8460-DD4E6FB81FBA}" dt="2020-08-24T14:00:00.290" v="900" actId="20577"/>
          <ac:spMkLst>
            <pc:docMk/>
            <pc:sldMk cId="3374923599" sldId="283"/>
            <ac:spMk id="11" creationId="{5BAB2E20-A43A-4865-B5A8-7E40C3C19041}"/>
          </ac:spMkLst>
        </pc:spChg>
      </pc:sldChg>
      <pc:sldChg chg="modSp add replId">
        <pc:chgData name="FENET Justine" userId="S::justine.fenet@grandest.fr::36aa3853-52c8-47c9-b473-373d2d76a13e" providerId="AD" clId="Web-{8A525F95-6E30-4A85-8460-DD4E6FB81FBA}" dt="2020-08-24T15:45:49.596" v="2719" actId="20577"/>
        <pc:sldMkLst>
          <pc:docMk/>
          <pc:sldMk cId="2800091378" sldId="284"/>
        </pc:sldMkLst>
        <pc:spChg chg="mod">
          <ac:chgData name="FENET Justine" userId="S::justine.fenet@grandest.fr::36aa3853-52c8-47c9-b473-373d2d76a13e" providerId="AD" clId="Web-{8A525F95-6E30-4A85-8460-DD4E6FB81FBA}" dt="2020-08-24T15:45:49.596" v="2719" actId="20577"/>
          <ac:spMkLst>
            <pc:docMk/>
            <pc:sldMk cId="2800091378" sldId="284"/>
            <ac:spMk id="3" creationId="{00000000-0000-0000-0000-000000000000}"/>
          </ac:spMkLst>
        </pc:spChg>
        <pc:spChg chg="mod">
          <ac:chgData name="FENET Justine" userId="S::justine.fenet@grandest.fr::36aa3853-52c8-47c9-b473-373d2d76a13e" providerId="AD" clId="Web-{8A525F95-6E30-4A85-8460-DD4E6FB81FBA}" dt="2020-08-24T14:04:59.886" v="1229" actId="1076"/>
          <ac:spMkLst>
            <pc:docMk/>
            <pc:sldMk cId="2800091378" sldId="284"/>
            <ac:spMk id="4" creationId="{9EF91B30-1CD3-4FAE-A315-75103DA0A58B}"/>
          </ac:spMkLst>
        </pc:spChg>
        <pc:spChg chg="mod">
          <ac:chgData name="FENET Justine" userId="S::justine.fenet@grandest.fr::36aa3853-52c8-47c9-b473-373d2d76a13e" providerId="AD" clId="Web-{8A525F95-6E30-4A85-8460-DD4E6FB81FBA}" dt="2020-08-24T14:05:27.793" v="1338" actId="1076"/>
          <ac:spMkLst>
            <pc:docMk/>
            <pc:sldMk cId="2800091378" sldId="284"/>
            <ac:spMk id="10" creationId="{FDE1E967-B217-45AB-AF48-CD64AEB4F0AC}"/>
          </ac:spMkLst>
        </pc:spChg>
        <pc:spChg chg="mod">
          <ac:chgData name="FENET Justine" userId="S::justine.fenet@grandest.fr::36aa3853-52c8-47c9-b473-373d2d76a13e" providerId="AD" clId="Web-{8A525F95-6E30-4A85-8460-DD4E6FB81FBA}" dt="2020-08-24T15:45:26.236" v="2714" actId="1076"/>
          <ac:spMkLst>
            <pc:docMk/>
            <pc:sldMk cId="2800091378" sldId="284"/>
            <ac:spMk id="11" creationId="{5BAB2E20-A43A-4865-B5A8-7E40C3C19041}"/>
          </ac:spMkLst>
        </pc:spChg>
      </pc:sldChg>
      <pc:sldChg chg="addSp delSp modSp add replId">
        <pc:chgData name="FENET Justine" userId="S::justine.fenet@grandest.fr::36aa3853-52c8-47c9-b473-373d2d76a13e" providerId="AD" clId="Web-{8A525F95-6E30-4A85-8460-DD4E6FB81FBA}" dt="2020-08-24T14:38:32.104" v="1710"/>
        <pc:sldMkLst>
          <pc:docMk/>
          <pc:sldMk cId="52981324" sldId="285"/>
        </pc:sldMkLst>
        <pc:spChg chg="del">
          <ac:chgData name="FENET Justine" userId="S::justine.fenet@grandest.fr::36aa3853-52c8-47c9-b473-373d2d76a13e" providerId="AD" clId="Web-{8A525F95-6E30-4A85-8460-DD4E6FB81FBA}" dt="2020-08-24T14:37:34.244" v="1655"/>
          <ac:spMkLst>
            <pc:docMk/>
            <pc:sldMk cId="52981324" sldId="285"/>
            <ac:spMk id="2" creationId="{51778E29-45F2-4CA0-8CA8-0E4962A1E76F}"/>
          </ac:spMkLst>
        </pc:spChg>
        <pc:spChg chg="add del">
          <ac:chgData name="FENET Justine" userId="S::justine.fenet@grandest.fr::36aa3853-52c8-47c9-b473-373d2d76a13e" providerId="AD" clId="Web-{8A525F95-6E30-4A85-8460-DD4E6FB81FBA}" dt="2020-08-24T14:38:11.229" v="1685"/>
          <ac:spMkLst>
            <pc:docMk/>
            <pc:sldMk cId="52981324" sldId="285"/>
            <ac:spMk id="9" creationId="{F46E4C7F-18BC-42A6-9CBB-D771DB73ACEE}"/>
          </ac:spMkLst>
        </pc:spChg>
        <pc:spChg chg="add del">
          <ac:chgData name="FENET Justine" userId="S::justine.fenet@grandest.fr::36aa3853-52c8-47c9-b473-373d2d76a13e" providerId="AD" clId="Web-{8A525F95-6E30-4A85-8460-DD4E6FB81FBA}" dt="2020-08-24T14:38:11.260" v="1690"/>
          <ac:spMkLst>
            <pc:docMk/>
            <pc:sldMk cId="52981324" sldId="285"/>
            <ac:spMk id="20" creationId="{8162F572-8312-4DC4-A82A-C5530F5A898A}"/>
          </ac:spMkLst>
        </pc:spChg>
        <pc:spChg chg="add del">
          <ac:chgData name="FENET Justine" userId="S::justine.fenet@grandest.fr::36aa3853-52c8-47c9-b473-373d2d76a13e" providerId="AD" clId="Web-{8A525F95-6E30-4A85-8460-DD4E6FB81FBA}" dt="2020-08-24T14:38:11.307" v="1695"/>
          <ac:spMkLst>
            <pc:docMk/>
            <pc:sldMk cId="52981324" sldId="285"/>
            <ac:spMk id="21" creationId="{78CBE18D-732A-42E4-A804-931879757C4F}"/>
          </ac:spMkLst>
        </pc:spChg>
        <pc:spChg chg="add del">
          <ac:chgData name="FENET Justine" userId="S::justine.fenet@grandest.fr::36aa3853-52c8-47c9-b473-373d2d76a13e" providerId="AD" clId="Web-{8A525F95-6E30-4A85-8460-DD4E6FB81FBA}" dt="2020-08-24T14:38:11.338" v="1700"/>
          <ac:spMkLst>
            <pc:docMk/>
            <pc:sldMk cId="52981324" sldId="285"/>
            <ac:spMk id="26" creationId="{1422F258-F007-442E-83CC-1C2742180769}"/>
          </ac:spMkLst>
        </pc:spChg>
        <pc:spChg chg="del">
          <ac:chgData name="FENET Justine" userId="S::justine.fenet@grandest.fr::36aa3853-52c8-47c9-b473-373d2d76a13e" providerId="AD" clId="Web-{8A525F95-6E30-4A85-8460-DD4E6FB81FBA}" dt="2020-08-24T14:37:34.244" v="1654"/>
          <ac:spMkLst>
            <pc:docMk/>
            <pc:sldMk cId="52981324" sldId="285"/>
            <ac:spMk id="34" creationId="{41216C17-53BE-476A-B4ED-B6B7E2A30356}"/>
          </ac:spMkLst>
        </pc:spChg>
        <pc:spChg chg="add del">
          <ac:chgData name="FENET Justine" userId="S::justine.fenet@grandest.fr::36aa3853-52c8-47c9-b473-373d2d76a13e" providerId="AD" clId="Web-{8A525F95-6E30-4A85-8460-DD4E6FB81FBA}" dt="2020-08-24T14:38:20.510" v="1708"/>
          <ac:spMkLst>
            <pc:docMk/>
            <pc:sldMk cId="52981324" sldId="285"/>
            <ac:spMk id="38" creationId="{4FC45FFC-4D74-47F9-854B-6576B5E450C7}"/>
          </ac:spMkLst>
        </pc:spChg>
        <pc:spChg chg="del">
          <ac:chgData name="FENET Justine" userId="S::justine.fenet@grandest.fr::36aa3853-52c8-47c9-b473-373d2d76a13e" providerId="AD" clId="Web-{8A525F95-6E30-4A85-8460-DD4E6FB81FBA}" dt="2020-08-24T14:37:34.244" v="1652"/>
          <ac:spMkLst>
            <pc:docMk/>
            <pc:sldMk cId="52981324" sldId="285"/>
            <ac:spMk id="40" creationId="{491B00D4-1887-4549-B2B9-B7723453C183}"/>
          </ac:spMkLst>
        </pc:spChg>
        <pc:spChg chg="del">
          <ac:chgData name="FENET Justine" userId="S::justine.fenet@grandest.fr::36aa3853-52c8-47c9-b473-373d2d76a13e" providerId="AD" clId="Web-{8A525F95-6E30-4A85-8460-DD4E6FB81FBA}" dt="2020-08-24T14:37:34.244" v="1651"/>
          <ac:spMkLst>
            <pc:docMk/>
            <pc:sldMk cId="52981324" sldId="285"/>
            <ac:spMk id="41" creationId="{4EFDED41-E486-4CBD-AF56-2787E2B14532}"/>
          </ac:spMkLst>
        </pc:spChg>
        <pc:spChg chg="add del mod">
          <ac:chgData name="FENET Justine" userId="S::justine.fenet@grandest.fr::36aa3853-52c8-47c9-b473-373d2d76a13e" providerId="AD" clId="Web-{8A525F95-6E30-4A85-8460-DD4E6FB81FBA}" dt="2020-08-24T14:38:18.026" v="1707"/>
          <ac:spMkLst>
            <pc:docMk/>
            <pc:sldMk cId="52981324" sldId="285"/>
            <ac:spMk id="43" creationId="{85B5946E-E00E-482C-954B-1BD9F2EFD2F0}"/>
          </ac:spMkLst>
        </pc:spChg>
        <pc:spChg chg="del">
          <ac:chgData name="FENET Justine" userId="S::justine.fenet@grandest.fr::36aa3853-52c8-47c9-b473-373d2d76a13e" providerId="AD" clId="Web-{8A525F95-6E30-4A85-8460-DD4E6FB81FBA}" dt="2020-08-24T14:37:34.229" v="1647"/>
          <ac:spMkLst>
            <pc:docMk/>
            <pc:sldMk cId="52981324" sldId="285"/>
            <ac:spMk id="47" creationId="{9957DAFE-4D08-40A7-B547-A7651F606D3D}"/>
          </ac:spMkLst>
        </pc:spChg>
        <pc:spChg chg="add del">
          <ac:chgData name="FENET Justine" userId="S::justine.fenet@grandest.fr::36aa3853-52c8-47c9-b473-373d2d76a13e" providerId="AD" clId="Web-{8A525F95-6E30-4A85-8460-DD4E6FB81FBA}" dt="2020-08-24T14:38:23.135" v="1709"/>
          <ac:spMkLst>
            <pc:docMk/>
            <pc:sldMk cId="52981324" sldId="285"/>
            <ac:spMk id="49" creationId="{BEB37CEC-575A-48C3-8B44-C3C7884E0C51}"/>
          </ac:spMkLst>
        </pc:spChg>
        <pc:spChg chg="del">
          <ac:chgData name="FENET Justine" userId="S::justine.fenet@grandest.fr::36aa3853-52c8-47c9-b473-373d2d76a13e" providerId="AD" clId="Web-{8A525F95-6E30-4A85-8460-DD4E6FB81FBA}" dt="2020-08-24T14:37:34.229" v="1645"/>
          <ac:spMkLst>
            <pc:docMk/>
            <pc:sldMk cId="52981324" sldId="285"/>
            <ac:spMk id="50" creationId="{09F0D901-2CB7-47D1-982F-2BB9472506CF}"/>
          </ac:spMkLst>
        </pc:spChg>
        <pc:spChg chg="del">
          <ac:chgData name="FENET Justine" userId="S::justine.fenet@grandest.fr::36aa3853-52c8-47c9-b473-373d2d76a13e" providerId="AD" clId="Web-{8A525F95-6E30-4A85-8460-DD4E6FB81FBA}" dt="2020-08-24T14:37:34.229" v="1644"/>
          <ac:spMkLst>
            <pc:docMk/>
            <pc:sldMk cId="52981324" sldId="285"/>
            <ac:spMk id="51" creationId="{1651231F-9882-433F-9ABD-5D72D3552106}"/>
          </ac:spMkLst>
        </pc:spChg>
        <pc:spChg chg="del">
          <ac:chgData name="FENET Justine" userId="S::justine.fenet@grandest.fr::36aa3853-52c8-47c9-b473-373d2d76a13e" providerId="AD" clId="Web-{8A525F95-6E30-4A85-8460-DD4E6FB81FBA}" dt="2020-08-24T14:37:34.229" v="1642"/>
          <ac:spMkLst>
            <pc:docMk/>
            <pc:sldMk cId="52981324" sldId="285"/>
            <ac:spMk id="55" creationId="{58A79228-09A4-49E1-9AFB-A29FE532688F}"/>
          </ac:spMkLst>
        </pc:spChg>
        <pc:picChg chg="add del">
          <ac:chgData name="FENET Justine" userId="S::justine.fenet@grandest.fr::36aa3853-52c8-47c9-b473-373d2d76a13e" providerId="AD" clId="Web-{8A525F95-6E30-4A85-8460-DD4E6FB81FBA}" dt="2020-08-24T14:38:11.276" v="1692"/>
          <ac:picMkLst>
            <pc:docMk/>
            <pc:sldMk cId="52981324" sldId="285"/>
            <ac:picMk id="3" creationId="{F1DB1BCC-DFBA-498B-BE17-80C602C3088C}"/>
          </ac:picMkLst>
        </pc:picChg>
        <pc:picChg chg="add del">
          <ac:chgData name="FENET Justine" userId="S::justine.fenet@grandest.fr::36aa3853-52c8-47c9-b473-373d2d76a13e" providerId="AD" clId="Web-{8A525F95-6E30-4A85-8460-DD4E6FB81FBA}" dt="2020-08-24T14:38:11.213" v="1682"/>
          <ac:picMkLst>
            <pc:docMk/>
            <pc:sldMk cId="52981324" sldId="285"/>
            <ac:picMk id="4" creationId="{29ED007D-7550-4105-B7B7-7DC64EA644DF}"/>
          </ac:picMkLst>
        </pc:picChg>
        <pc:picChg chg="add del">
          <ac:chgData name="FENET Justine" userId="S::justine.fenet@grandest.fr::36aa3853-52c8-47c9-b473-373d2d76a13e" providerId="AD" clId="Web-{8A525F95-6E30-4A85-8460-DD4E6FB81FBA}" dt="2020-08-24T14:38:11.229" v="1683"/>
          <ac:picMkLst>
            <pc:docMk/>
            <pc:sldMk cId="52981324" sldId="285"/>
            <ac:picMk id="5" creationId="{4B4B2810-078E-4247-8923-63A9D317264E}"/>
          </ac:picMkLst>
        </pc:picChg>
        <pc:picChg chg="add del">
          <ac:chgData name="FENET Justine" userId="S::justine.fenet@grandest.fr::36aa3853-52c8-47c9-b473-373d2d76a13e" providerId="AD" clId="Web-{8A525F95-6E30-4A85-8460-DD4E6FB81FBA}" dt="2020-08-24T14:38:11.291" v="1693"/>
          <ac:picMkLst>
            <pc:docMk/>
            <pc:sldMk cId="52981324" sldId="285"/>
            <ac:picMk id="6" creationId="{FC2C08E0-D534-42B1-A55B-1F192185760C}"/>
          </ac:picMkLst>
        </pc:picChg>
        <pc:picChg chg="add del">
          <ac:chgData name="FENET Justine" userId="S::justine.fenet@grandest.fr::36aa3853-52c8-47c9-b473-373d2d76a13e" providerId="AD" clId="Web-{8A525F95-6E30-4A85-8460-DD4E6FB81FBA}" dt="2020-08-24T14:38:11.229" v="1684"/>
          <ac:picMkLst>
            <pc:docMk/>
            <pc:sldMk cId="52981324" sldId="285"/>
            <ac:picMk id="7" creationId="{4685FECA-50CF-46D3-869D-40C9A05A73CC}"/>
          </ac:picMkLst>
        </pc:picChg>
        <pc:picChg chg="add del">
          <ac:chgData name="FENET Justine" userId="S::justine.fenet@grandest.fr::36aa3853-52c8-47c9-b473-373d2d76a13e" providerId="AD" clId="Web-{8A525F95-6E30-4A85-8460-DD4E6FB81FBA}" dt="2020-08-24T14:38:11.213" v="1681"/>
          <ac:picMkLst>
            <pc:docMk/>
            <pc:sldMk cId="52981324" sldId="285"/>
            <ac:picMk id="8" creationId="{1941E97C-0A9C-429A-9110-9E6672939376}"/>
          </ac:picMkLst>
        </pc:picChg>
        <pc:picChg chg="add del">
          <ac:chgData name="FENET Justine" userId="S::justine.fenet@grandest.fr::36aa3853-52c8-47c9-b473-373d2d76a13e" providerId="AD" clId="Web-{8A525F95-6E30-4A85-8460-DD4E6FB81FBA}" dt="2020-08-24T14:38:11.245" v="1686"/>
          <ac:picMkLst>
            <pc:docMk/>
            <pc:sldMk cId="52981324" sldId="285"/>
            <ac:picMk id="10" creationId="{A2F22F89-8DBC-439B-B237-3EC5B2089CEF}"/>
          </ac:picMkLst>
        </pc:picChg>
        <pc:picChg chg="add del">
          <ac:chgData name="FENET Justine" userId="S::justine.fenet@grandest.fr::36aa3853-52c8-47c9-b473-373d2d76a13e" providerId="AD" clId="Web-{8A525F95-6E30-4A85-8460-DD4E6FB81FBA}" dt="2020-08-24T14:38:09.198" v="1680"/>
          <ac:picMkLst>
            <pc:docMk/>
            <pc:sldMk cId="52981324" sldId="285"/>
            <ac:picMk id="11" creationId="{4F376F27-61B8-4C6D-9BF0-D0C0B0BA1BA5}"/>
          </ac:picMkLst>
        </pc:picChg>
        <pc:picChg chg="add del">
          <ac:chgData name="FENET Justine" userId="S::justine.fenet@grandest.fr::36aa3853-52c8-47c9-b473-373d2d76a13e" providerId="AD" clId="Web-{8A525F95-6E30-4A85-8460-DD4E6FB81FBA}" dt="2020-08-24T14:38:11.276" v="1691"/>
          <ac:picMkLst>
            <pc:docMk/>
            <pc:sldMk cId="52981324" sldId="285"/>
            <ac:picMk id="14" creationId="{CCA525D0-60EB-4EE4-BC46-A0B05D292AD6}"/>
          </ac:picMkLst>
        </pc:picChg>
        <pc:picChg chg="add del">
          <ac:chgData name="FENET Justine" userId="S::justine.fenet@grandest.fr::36aa3853-52c8-47c9-b473-373d2d76a13e" providerId="AD" clId="Web-{8A525F95-6E30-4A85-8460-DD4E6FB81FBA}" dt="2020-08-24T14:38:11.245" v="1687"/>
          <ac:picMkLst>
            <pc:docMk/>
            <pc:sldMk cId="52981324" sldId="285"/>
            <ac:picMk id="15" creationId="{990DD5C3-430C-48E0-9E5D-23F39E6BDAF4}"/>
          </ac:picMkLst>
        </pc:picChg>
        <pc:picChg chg="add del">
          <ac:chgData name="FENET Justine" userId="S::justine.fenet@grandest.fr::36aa3853-52c8-47c9-b473-373d2d76a13e" providerId="AD" clId="Web-{8A525F95-6E30-4A85-8460-DD4E6FB81FBA}" dt="2020-08-24T14:38:11.323" v="1698"/>
          <ac:picMkLst>
            <pc:docMk/>
            <pc:sldMk cId="52981324" sldId="285"/>
            <ac:picMk id="16" creationId="{EED9F6DE-D604-4CFE-BF21-E2BD2E7AF065}"/>
          </ac:picMkLst>
        </pc:picChg>
        <pc:picChg chg="add del">
          <ac:chgData name="FENET Justine" userId="S::justine.fenet@grandest.fr::36aa3853-52c8-47c9-b473-373d2d76a13e" providerId="AD" clId="Web-{8A525F95-6E30-4A85-8460-DD4E6FB81FBA}" dt="2020-08-24T14:38:11.260" v="1688"/>
          <ac:picMkLst>
            <pc:docMk/>
            <pc:sldMk cId="52981324" sldId="285"/>
            <ac:picMk id="17" creationId="{6FE423CB-963F-459F-823E-30C93DEA4DE9}"/>
          </ac:picMkLst>
        </pc:picChg>
        <pc:picChg chg="add del">
          <ac:chgData name="FENET Justine" userId="S::justine.fenet@grandest.fr::36aa3853-52c8-47c9-b473-373d2d76a13e" providerId="AD" clId="Web-{8A525F95-6E30-4A85-8460-DD4E6FB81FBA}" dt="2020-08-24T14:38:11.260" v="1689"/>
          <ac:picMkLst>
            <pc:docMk/>
            <pc:sldMk cId="52981324" sldId="285"/>
            <ac:picMk id="18" creationId="{7206B693-4ABD-46A7-8E33-97F1726BD700}"/>
          </ac:picMkLst>
        </pc:picChg>
        <pc:picChg chg="add del">
          <ac:chgData name="FENET Justine" userId="S::justine.fenet@grandest.fr::36aa3853-52c8-47c9-b473-373d2d76a13e" providerId="AD" clId="Web-{8A525F95-6E30-4A85-8460-DD4E6FB81FBA}" dt="2020-08-24T14:38:11.291" v="1694"/>
          <ac:picMkLst>
            <pc:docMk/>
            <pc:sldMk cId="52981324" sldId="285"/>
            <ac:picMk id="19" creationId="{D73ED299-12BD-4934-8A81-E93315D020BE}"/>
          </ac:picMkLst>
        </pc:picChg>
        <pc:picChg chg="add del">
          <ac:chgData name="FENET Justine" userId="S::justine.fenet@grandest.fr::36aa3853-52c8-47c9-b473-373d2d76a13e" providerId="AD" clId="Web-{8A525F95-6E30-4A85-8460-DD4E6FB81FBA}" dt="2020-08-24T14:38:11.307" v="1696"/>
          <ac:picMkLst>
            <pc:docMk/>
            <pc:sldMk cId="52981324" sldId="285"/>
            <ac:picMk id="22" creationId="{C50E7742-AC6A-4A18-80F3-AFFC3C658E13}"/>
          </ac:picMkLst>
        </pc:picChg>
        <pc:picChg chg="add del">
          <ac:chgData name="FENET Justine" userId="S::justine.fenet@grandest.fr::36aa3853-52c8-47c9-b473-373d2d76a13e" providerId="AD" clId="Web-{8A525F95-6E30-4A85-8460-DD4E6FB81FBA}" dt="2020-08-24T14:38:11.323" v="1697"/>
          <ac:picMkLst>
            <pc:docMk/>
            <pc:sldMk cId="52981324" sldId="285"/>
            <ac:picMk id="24" creationId="{0840B4C3-970D-41F6-B375-7199372F83BC}"/>
          </ac:picMkLst>
        </pc:picChg>
        <pc:picChg chg="add del">
          <ac:chgData name="FENET Justine" userId="S::justine.fenet@grandest.fr::36aa3853-52c8-47c9-b473-373d2d76a13e" providerId="AD" clId="Web-{8A525F95-6E30-4A85-8460-DD4E6FB81FBA}" dt="2020-08-24T14:38:11.338" v="1699"/>
          <ac:picMkLst>
            <pc:docMk/>
            <pc:sldMk cId="52981324" sldId="285"/>
            <ac:picMk id="25" creationId="{5DCFD159-4648-434E-BACD-8C2A0F5CF3F8}"/>
          </ac:picMkLst>
        </pc:picChg>
        <pc:picChg chg="del">
          <ac:chgData name="FENET Justine" userId="S::justine.fenet@grandest.fr::36aa3853-52c8-47c9-b473-373d2d76a13e" providerId="AD" clId="Web-{8A525F95-6E30-4A85-8460-DD4E6FB81FBA}" dt="2020-08-24T14:37:34.244" v="1653"/>
          <ac:picMkLst>
            <pc:docMk/>
            <pc:sldMk cId="52981324" sldId="285"/>
            <ac:picMk id="39" creationId="{DB4C8041-23DD-4573-AE3E-BB2A40C1C635}"/>
          </ac:picMkLst>
        </pc:picChg>
        <pc:picChg chg="del">
          <ac:chgData name="FENET Justine" userId="S::justine.fenet@grandest.fr::36aa3853-52c8-47c9-b473-373d2d76a13e" providerId="AD" clId="Web-{8A525F95-6E30-4A85-8460-DD4E6FB81FBA}" dt="2020-08-24T14:38:32.104" v="1710"/>
          <ac:picMkLst>
            <pc:docMk/>
            <pc:sldMk cId="52981324" sldId="285"/>
            <ac:picMk id="42" creationId="{E498A720-2433-4AF6-A270-BABFE7AE8BB4}"/>
          </ac:picMkLst>
        </pc:picChg>
        <pc:picChg chg="del">
          <ac:chgData name="FENET Justine" userId="S::justine.fenet@grandest.fr::36aa3853-52c8-47c9-b473-373d2d76a13e" providerId="AD" clId="Web-{8A525F95-6E30-4A85-8460-DD4E6FB81FBA}" dt="2020-08-24T14:37:34.244" v="1650"/>
          <ac:picMkLst>
            <pc:docMk/>
            <pc:sldMk cId="52981324" sldId="285"/>
            <ac:picMk id="44" creationId="{A0FBB9D2-8A2C-41B0-96AB-96415121ED4A}"/>
          </ac:picMkLst>
        </pc:picChg>
        <pc:picChg chg="del">
          <ac:chgData name="FENET Justine" userId="S::justine.fenet@grandest.fr::36aa3853-52c8-47c9-b473-373d2d76a13e" providerId="AD" clId="Web-{8A525F95-6E30-4A85-8460-DD4E6FB81FBA}" dt="2020-08-24T14:37:34.244" v="1649"/>
          <ac:picMkLst>
            <pc:docMk/>
            <pc:sldMk cId="52981324" sldId="285"/>
            <ac:picMk id="45" creationId="{FBF3394C-DCA6-4547-B3BE-E3CC11BFE3A7}"/>
          </ac:picMkLst>
        </pc:picChg>
        <pc:picChg chg="del">
          <ac:chgData name="FENET Justine" userId="S::justine.fenet@grandest.fr::36aa3853-52c8-47c9-b473-373d2d76a13e" providerId="AD" clId="Web-{8A525F95-6E30-4A85-8460-DD4E6FB81FBA}" dt="2020-08-24T14:37:34.229" v="1648"/>
          <ac:picMkLst>
            <pc:docMk/>
            <pc:sldMk cId="52981324" sldId="285"/>
            <ac:picMk id="46" creationId="{20AE1854-288F-49EA-938B-FDF170A9748A}"/>
          </ac:picMkLst>
        </pc:picChg>
        <pc:picChg chg="del">
          <ac:chgData name="FENET Justine" userId="S::justine.fenet@grandest.fr::36aa3853-52c8-47c9-b473-373d2d76a13e" providerId="AD" clId="Web-{8A525F95-6E30-4A85-8460-DD4E6FB81FBA}" dt="2020-08-24T14:37:34.229" v="1646"/>
          <ac:picMkLst>
            <pc:docMk/>
            <pc:sldMk cId="52981324" sldId="285"/>
            <ac:picMk id="48" creationId="{490A6A2D-6D7A-4EFF-9C0E-7B6746CEEB97}"/>
          </ac:picMkLst>
        </pc:picChg>
        <pc:picChg chg="del">
          <ac:chgData name="FENET Justine" userId="S::justine.fenet@grandest.fr::36aa3853-52c8-47c9-b473-373d2d76a13e" providerId="AD" clId="Web-{8A525F95-6E30-4A85-8460-DD4E6FB81FBA}" dt="2020-08-24T14:37:34.229" v="1643"/>
          <ac:picMkLst>
            <pc:docMk/>
            <pc:sldMk cId="52981324" sldId="285"/>
            <ac:picMk id="52" creationId="{112CDB7D-1E45-42E9-AC62-89F195D8474D}"/>
          </ac:picMkLst>
        </pc:picChg>
        <pc:picChg chg="del">
          <ac:chgData name="FENET Justine" userId="S::justine.fenet@grandest.fr::36aa3853-52c8-47c9-b473-373d2d76a13e" providerId="AD" clId="Web-{8A525F95-6E30-4A85-8460-DD4E6FB81FBA}" dt="2020-08-24T14:37:34.229" v="1641"/>
          <ac:picMkLst>
            <pc:docMk/>
            <pc:sldMk cId="52981324" sldId="285"/>
            <ac:picMk id="56" creationId="{90D6C559-D83B-4302-A26D-F0ACA9AE1F8B}"/>
          </ac:picMkLst>
        </pc:picChg>
      </pc:sldChg>
      <pc:sldChg chg="add del ord replId">
        <pc:chgData name="FENET Justine" userId="S::justine.fenet@grandest.fr::36aa3853-52c8-47c9-b473-373d2d76a13e" providerId="AD" clId="Web-{8A525F95-6E30-4A85-8460-DD4E6FB81FBA}" dt="2020-08-24T14:40:04.605" v="1714"/>
        <pc:sldMkLst>
          <pc:docMk/>
          <pc:sldMk cId="474105367" sldId="286"/>
        </pc:sldMkLst>
      </pc:sldChg>
      <pc:sldChg chg="addSp delSp modSp add del replId">
        <pc:chgData name="FENET Justine" userId="S::justine.fenet@grandest.fr::36aa3853-52c8-47c9-b473-373d2d76a13e" providerId="AD" clId="Web-{8A525F95-6E30-4A85-8460-DD4E6FB81FBA}" dt="2020-08-24T15:21:00.859" v="1878"/>
        <pc:sldMkLst>
          <pc:docMk/>
          <pc:sldMk cId="1054573487" sldId="286"/>
        </pc:sldMkLst>
        <pc:spChg chg="del">
          <ac:chgData name="FENET Justine" userId="S::justine.fenet@grandest.fr::36aa3853-52c8-47c9-b473-373d2d76a13e" providerId="AD" clId="Web-{8A525F95-6E30-4A85-8460-DD4E6FB81FBA}" dt="2020-08-24T14:49:38.197" v="1768"/>
          <ac:spMkLst>
            <pc:docMk/>
            <pc:sldMk cId="1054573487" sldId="286"/>
            <ac:spMk id="33" creationId="{BD5C06DF-07D9-4853-BDE1-A58744A74144}"/>
          </ac:spMkLst>
        </pc:spChg>
        <pc:spChg chg="add del mod">
          <ac:chgData name="FENET Justine" userId="S::justine.fenet@grandest.fr::36aa3853-52c8-47c9-b473-373d2d76a13e" providerId="AD" clId="Web-{8A525F95-6E30-4A85-8460-DD4E6FB81FBA}" dt="2020-08-24T14:52:52.432" v="1823"/>
          <ac:spMkLst>
            <pc:docMk/>
            <pc:sldMk cId="1054573487" sldId="286"/>
            <ac:spMk id="34" creationId="{4C313709-934C-4D78-B0CF-644D8C5ABDFD}"/>
          </ac:spMkLst>
        </pc:spChg>
        <pc:spChg chg="mod">
          <ac:chgData name="FENET Justine" userId="S::justine.fenet@grandest.fr::36aa3853-52c8-47c9-b473-373d2d76a13e" providerId="AD" clId="Web-{8A525F95-6E30-4A85-8460-DD4E6FB81FBA}" dt="2020-08-24T14:51:06.978" v="1769" actId="14100"/>
          <ac:spMkLst>
            <pc:docMk/>
            <pc:sldMk cId="1054573487" sldId="286"/>
            <ac:spMk id="96" creationId="{E8D6EDD8-2D9B-4E3B-BE1A-433DA43EF611}"/>
          </ac:spMkLst>
        </pc:spChg>
        <pc:spChg chg="del">
          <ac:chgData name="FENET Justine" userId="S::justine.fenet@grandest.fr::36aa3853-52c8-47c9-b473-373d2d76a13e" providerId="AD" clId="Web-{8A525F95-6E30-4A85-8460-DD4E6FB81FBA}" dt="2020-08-24T14:49:31.087" v="1764"/>
          <ac:spMkLst>
            <pc:docMk/>
            <pc:sldMk cId="1054573487" sldId="286"/>
            <ac:spMk id="103" creationId="{2D99D67B-15EB-440A-AA81-6765FEBC6467}"/>
          </ac:spMkLst>
        </pc:spChg>
        <pc:spChg chg="del">
          <ac:chgData name="FENET Justine" userId="S::justine.fenet@grandest.fr::36aa3853-52c8-47c9-b473-373d2d76a13e" providerId="AD" clId="Web-{8A525F95-6E30-4A85-8460-DD4E6FB81FBA}" dt="2020-08-24T14:49:31.087" v="1762"/>
          <ac:spMkLst>
            <pc:docMk/>
            <pc:sldMk cId="1054573487" sldId="286"/>
            <ac:spMk id="106" creationId="{75ECA279-BEA8-47D7-9F4C-4F27662361C3}"/>
          </ac:spMkLst>
        </pc:spChg>
        <pc:spChg chg="del">
          <ac:chgData name="FENET Justine" userId="S::justine.fenet@grandest.fr::36aa3853-52c8-47c9-b473-373d2d76a13e" providerId="AD" clId="Web-{8A525F95-6E30-4A85-8460-DD4E6FB81FBA}" dt="2020-08-24T14:49:31.087" v="1761"/>
          <ac:spMkLst>
            <pc:docMk/>
            <pc:sldMk cId="1054573487" sldId="286"/>
            <ac:spMk id="109" creationId="{70D8FCC7-2119-45DE-9493-371B2DBF0336}"/>
          </ac:spMkLst>
        </pc:spChg>
        <pc:spChg chg="del">
          <ac:chgData name="FENET Justine" userId="S::justine.fenet@grandest.fr::36aa3853-52c8-47c9-b473-373d2d76a13e" providerId="AD" clId="Web-{8A525F95-6E30-4A85-8460-DD4E6FB81FBA}" dt="2020-08-24T14:49:31.072" v="1754"/>
          <ac:spMkLst>
            <pc:docMk/>
            <pc:sldMk cId="1054573487" sldId="286"/>
            <ac:spMk id="125" creationId="{5142A717-CA40-4FF4-8011-6770246B046B}"/>
          </ac:spMkLst>
        </pc:spChg>
        <pc:spChg chg="del">
          <ac:chgData name="FENET Justine" userId="S::justine.fenet@grandest.fr::36aa3853-52c8-47c9-b473-373d2d76a13e" providerId="AD" clId="Web-{8A525F95-6E30-4A85-8460-DD4E6FB81FBA}" dt="2020-08-24T14:49:31.072" v="1753"/>
          <ac:spMkLst>
            <pc:docMk/>
            <pc:sldMk cId="1054573487" sldId="286"/>
            <ac:spMk id="126" creationId="{12457C1F-896C-42A5-A88D-B4793A8E84BE}"/>
          </ac:spMkLst>
        </pc:spChg>
        <pc:picChg chg="mod">
          <ac:chgData name="FENET Justine" userId="S::justine.fenet@grandest.fr::36aa3853-52c8-47c9-b473-373d2d76a13e" providerId="AD" clId="Web-{8A525F95-6E30-4A85-8460-DD4E6FB81FBA}" dt="2020-08-24T15:00:22.706" v="1827" actId="1076"/>
          <ac:picMkLst>
            <pc:docMk/>
            <pc:sldMk cId="1054573487" sldId="286"/>
            <ac:picMk id="23" creationId="{97D98611-9E8E-44E2-BC5B-0B93BEC216BB}"/>
          </ac:picMkLst>
        </pc:picChg>
        <pc:picChg chg="mod">
          <ac:chgData name="FENET Justine" userId="S::justine.fenet@grandest.fr::36aa3853-52c8-47c9-b473-373d2d76a13e" providerId="AD" clId="Web-{8A525F95-6E30-4A85-8460-DD4E6FB81FBA}" dt="2020-08-24T15:00:14.846" v="1825" actId="1076"/>
          <ac:picMkLst>
            <pc:docMk/>
            <pc:sldMk cId="1054573487" sldId="286"/>
            <ac:picMk id="29" creationId="{D8687CE2-5826-4D87-8304-3B5540A59C94}"/>
          </ac:picMkLst>
        </pc:picChg>
        <pc:picChg chg="mod">
          <ac:chgData name="FENET Justine" userId="S::justine.fenet@grandest.fr::36aa3853-52c8-47c9-b473-373d2d76a13e" providerId="AD" clId="Web-{8A525F95-6E30-4A85-8460-DD4E6FB81FBA}" dt="2020-08-24T15:00:14.846" v="1826" actId="1076"/>
          <ac:picMkLst>
            <pc:docMk/>
            <pc:sldMk cId="1054573487" sldId="286"/>
            <ac:picMk id="30" creationId="{180731F7-0AAC-41D4-8DAC-66401BC7D96C}"/>
          </ac:picMkLst>
        </pc:picChg>
        <pc:picChg chg="del">
          <ac:chgData name="FENET Justine" userId="S::justine.fenet@grandest.fr::36aa3853-52c8-47c9-b473-373d2d76a13e" providerId="AD" clId="Web-{8A525F95-6E30-4A85-8460-DD4E6FB81FBA}" dt="2020-08-24T14:49:33.790" v="1766"/>
          <ac:picMkLst>
            <pc:docMk/>
            <pc:sldMk cId="1054573487" sldId="286"/>
            <ac:picMk id="101" creationId="{57221F7C-46C4-4152-9A8A-539BFA74A502}"/>
          </ac:picMkLst>
        </pc:picChg>
        <pc:picChg chg="del">
          <ac:chgData name="FENET Justine" userId="S::justine.fenet@grandest.fr::36aa3853-52c8-47c9-b473-373d2d76a13e" providerId="AD" clId="Web-{8A525F95-6E30-4A85-8460-DD4E6FB81FBA}" dt="2020-08-24T14:49:31.087" v="1765"/>
          <ac:picMkLst>
            <pc:docMk/>
            <pc:sldMk cId="1054573487" sldId="286"/>
            <ac:picMk id="102" creationId="{203C9DC7-5349-4B08-A3C0-23F2AE2671F6}"/>
          </ac:picMkLst>
        </pc:picChg>
        <pc:picChg chg="del">
          <ac:chgData name="FENET Justine" userId="S::justine.fenet@grandest.fr::36aa3853-52c8-47c9-b473-373d2d76a13e" providerId="AD" clId="Web-{8A525F95-6E30-4A85-8460-DD4E6FB81FBA}" dt="2020-08-24T14:49:31.087" v="1763"/>
          <ac:picMkLst>
            <pc:docMk/>
            <pc:sldMk cId="1054573487" sldId="286"/>
            <ac:picMk id="104" creationId="{73001793-B00B-4994-9535-DBEAF21DC6D0}"/>
          </ac:picMkLst>
        </pc:picChg>
        <pc:picChg chg="del">
          <ac:chgData name="FENET Justine" userId="S::justine.fenet@grandest.fr::36aa3853-52c8-47c9-b473-373d2d76a13e" providerId="AD" clId="Web-{8A525F95-6E30-4A85-8460-DD4E6FB81FBA}" dt="2020-08-24T14:49:31.072" v="1752"/>
          <ac:picMkLst>
            <pc:docMk/>
            <pc:sldMk cId="1054573487" sldId="286"/>
            <ac:picMk id="111" creationId="{24207EE3-7EFE-4847-847F-EBDCA5424228}"/>
          </ac:picMkLst>
        </pc:picChg>
        <pc:picChg chg="del">
          <ac:chgData name="FENET Justine" userId="S::justine.fenet@grandest.fr::36aa3853-52c8-47c9-b473-373d2d76a13e" providerId="AD" clId="Web-{8A525F95-6E30-4A85-8460-DD4E6FB81FBA}" dt="2020-08-24T14:49:35.603" v="1767"/>
          <ac:picMkLst>
            <pc:docMk/>
            <pc:sldMk cId="1054573487" sldId="286"/>
            <ac:picMk id="112" creationId="{CC9C7DF5-3E75-4AC3-883C-368EF7671335}"/>
          </ac:picMkLst>
        </pc:picChg>
        <pc:picChg chg="del">
          <ac:chgData name="FENET Justine" userId="S::justine.fenet@grandest.fr::36aa3853-52c8-47c9-b473-373d2d76a13e" providerId="AD" clId="Web-{8A525F95-6E30-4A85-8460-DD4E6FB81FBA}" dt="2020-08-24T14:49:31.087" v="1760"/>
          <ac:picMkLst>
            <pc:docMk/>
            <pc:sldMk cId="1054573487" sldId="286"/>
            <ac:picMk id="118" creationId="{E972AA8A-5887-4F7E-97F8-B54C215BBF20}"/>
          </ac:picMkLst>
        </pc:picChg>
        <pc:picChg chg="del">
          <ac:chgData name="FENET Justine" userId="S::justine.fenet@grandest.fr::36aa3853-52c8-47c9-b473-373d2d76a13e" providerId="AD" clId="Web-{8A525F95-6E30-4A85-8460-DD4E6FB81FBA}" dt="2020-08-24T14:49:31.087" v="1759"/>
          <ac:picMkLst>
            <pc:docMk/>
            <pc:sldMk cId="1054573487" sldId="286"/>
            <ac:picMk id="119" creationId="{17021BDC-33D7-4D73-889F-C732913EF5CE}"/>
          </ac:picMkLst>
        </pc:picChg>
        <pc:picChg chg="del">
          <ac:chgData name="FENET Justine" userId="S::justine.fenet@grandest.fr::36aa3853-52c8-47c9-b473-373d2d76a13e" providerId="AD" clId="Web-{8A525F95-6E30-4A85-8460-DD4E6FB81FBA}" dt="2020-08-24T14:49:31.087" v="1758"/>
          <ac:picMkLst>
            <pc:docMk/>
            <pc:sldMk cId="1054573487" sldId="286"/>
            <ac:picMk id="120" creationId="{7A4C6CAB-D535-466E-BD63-EEFC30B94BF7}"/>
          </ac:picMkLst>
        </pc:picChg>
        <pc:picChg chg="del">
          <ac:chgData name="FENET Justine" userId="S::justine.fenet@grandest.fr::36aa3853-52c8-47c9-b473-373d2d76a13e" providerId="AD" clId="Web-{8A525F95-6E30-4A85-8460-DD4E6FB81FBA}" dt="2020-08-24T14:49:31.072" v="1757"/>
          <ac:picMkLst>
            <pc:docMk/>
            <pc:sldMk cId="1054573487" sldId="286"/>
            <ac:picMk id="121" creationId="{6566DCF3-B82E-4C6D-A134-886E320C9831}"/>
          </ac:picMkLst>
        </pc:picChg>
        <pc:picChg chg="del">
          <ac:chgData name="FENET Justine" userId="S::justine.fenet@grandest.fr::36aa3853-52c8-47c9-b473-373d2d76a13e" providerId="AD" clId="Web-{8A525F95-6E30-4A85-8460-DD4E6FB81FBA}" dt="2020-08-24T14:49:31.072" v="1756"/>
          <ac:picMkLst>
            <pc:docMk/>
            <pc:sldMk cId="1054573487" sldId="286"/>
            <ac:picMk id="122" creationId="{16C68C59-CEBA-4795-8F9B-23B306EA04D7}"/>
          </ac:picMkLst>
        </pc:picChg>
        <pc:picChg chg="del">
          <ac:chgData name="FENET Justine" userId="S::justine.fenet@grandest.fr::36aa3853-52c8-47c9-b473-373d2d76a13e" providerId="AD" clId="Web-{8A525F95-6E30-4A85-8460-DD4E6FB81FBA}" dt="2020-08-24T14:49:31.072" v="1755"/>
          <ac:picMkLst>
            <pc:docMk/>
            <pc:sldMk cId="1054573487" sldId="286"/>
            <ac:picMk id="123" creationId="{9A4911DD-16D8-49E6-8BEE-4D092DA9D8FA}"/>
          </ac:picMkLst>
        </pc:picChg>
        <pc:cxnChg chg="del">
          <ac:chgData name="FENET Justine" userId="S::justine.fenet@grandest.fr::36aa3853-52c8-47c9-b473-373d2d76a13e" providerId="AD" clId="Web-{8A525F95-6E30-4A85-8460-DD4E6FB81FBA}" dt="2020-08-24T14:49:31.072" v="1751"/>
          <ac:cxnSpMkLst>
            <pc:docMk/>
            <pc:sldMk cId="1054573487" sldId="286"/>
            <ac:cxnSpMk id="2" creationId="{99B0E93D-158B-421E-BDD7-AA2645BFF620}"/>
          </ac:cxnSpMkLst>
        </pc:cxnChg>
        <pc:cxnChg chg="del">
          <ac:chgData name="FENET Justine" userId="S::justine.fenet@grandest.fr::36aa3853-52c8-47c9-b473-373d2d76a13e" providerId="AD" clId="Web-{8A525F95-6E30-4A85-8460-DD4E6FB81FBA}" dt="2020-08-24T14:49:31.072" v="1750"/>
          <ac:cxnSpMkLst>
            <pc:docMk/>
            <pc:sldMk cId="1054573487" sldId="286"/>
            <ac:cxnSpMk id="32" creationId="{323F606D-DA2E-46F1-97BE-A819E61EFAD6}"/>
          </ac:cxnSpMkLst>
        </pc:cxnChg>
      </pc:sldChg>
      <pc:sldChg chg="addSp delSp modSp add replId">
        <pc:chgData name="FENET Justine" userId="S::justine.fenet@grandest.fr::36aa3853-52c8-47c9-b473-373d2d76a13e" providerId="AD" clId="Web-{8A525F95-6E30-4A85-8460-DD4E6FB81FBA}" dt="2020-08-24T15:37:12.903" v="2588" actId="20577"/>
        <pc:sldMkLst>
          <pc:docMk/>
          <pc:sldMk cId="3430036604" sldId="286"/>
        </pc:sldMkLst>
        <pc:spChg chg="mod">
          <ac:chgData name="FENET Justine" userId="S::justine.fenet@grandest.fr::36aa3853-52c8-47c9-b473-373d2d76a13e" providerId="AD" clId="Web-{8A525F95-6E30-4A85-8460-DD4E6FB81FBA}" dt="2020-08-24T15:33:18.853" v="2397" actId="1076"/>
          <ac:spMkLst>
            <pc:docMk/>
            <pc:sldMk cId="3430036604" sldId="286"/>
            <ac:spMk id="33" creationId="{BD5C06DF-07D9-4853-BDE1-A58744A74144}"/>
          </ac:spMkLst>
        </pc:spChg>
        <pc:spChg chg="del">
          <ac:chgData name="FENET Justine" userId="S::justine.fenet@grandest.fr::36aa3853-52c8-47c9-b473-373d2d76a13e" providerId="AD" clId="Web-{8A525F95-6E30-4A85-8460-DD4E6FB81FBA}" dt="2020-08-24T15:32:59.259" v="2367"/>
          <ac:spMkLst>
            <pc:docMk/>
            <pc:sldMk cId="3430036604" sldId="286"/>
            <ac:spMk id="34" creationId="{CACA3F2E-3DAA-4D6A-94BE-6552A911655B}"/>
          </ac:spMkLst>
        </pc:spChg>
        <pc:spChg chg="add del mod">
          <ac:chgData name="FENET Justine" userId="S::justine.fenet@grandest.fr::36aa3853-52c8-47c9-b473-373d2d76a13e" providerId="AD" clId="Web-{8A525F95-6E30-4A85-8460-DD4E6FB81FBA}" dt="2020-08-24T15:34:13.197" v="2454"/>
          <ac:spMkLst>
            <pc:docMk/>
            <pc:sldMk cId="3430036604" sldId="286"/>
            <ac:spMk id="49" creationId="{5D3FFB75-0B53-4946-89C7-1C6F9BB16F8A}"/>
          </ac:spMkLst>
        </pc:spChg>
        <pc:spChg chg="add mod">
          <ac:chgData name="FENET Justine" userId="S::justine.fenet@grandest.fr::36aa3853-52c8-47c9-b473-373d2d76a13e" providerId="AD" clId="Web-{8A525F95-6E30-4A85-8460-DD4E6FB81FBA}" dt="2020-08-24T15:34:32.713" v="2477" actId="20577"/>
          <ac:spMkLst>
            <pc:docMk/>
            <pc:sldMk cId="3430036604" sldId="286"/>
            <ac:spMk id="50" creationId="{A0FBC2B6-0B72-4613-98BA-CC8B281DFFBB}"/>
          </ac:spMkLst>
        </pc:spChg>
        <pc:spChg chg="add mod">
          <ac:chgData name="FENET Justine" userId="S::justine.fenet@grandest.fr::36aa3853-52c8-47c9-b473-373d2d76a13e" providerId="AD" clId="Web-{8A525F95-6E30-4A85-8460-DD4E6FB81FBA}" dt="2020-08-24T15:34:56.245" v="2493" actId="20577"/>
          <ac:spMkLst>
            <pc:docMk/>
            <pc:sldMk cId="3430036604" sldId="286"/>
            <ac:spMk id="51" creationId="{7928F0E7-C398-425F-8BE6-EECFB438E34D}"/>
          </ac:spMkLst>
        </pc:spChg>
        <pc:spChg chg="add mod">
          <ac:chgData name="FENET Justine" userId="S::justine.fenet@grandest.fr::36aa3853-52c8-47c9-b473-373d2d76a13e" providerId="AD" clId="Web-{8A525F95-6E30-4A85-8460-DD4E6FB81FBA}" dt="2020-08-24T15:35:10.948" v="2523" actId="14100"/>
          <ac:spMkLst>
            <pc:docMk/>
            <pc:sldMk cId="3430036604" sldId="286"/>
            <ac:spMk id="52" creationId="{5027FC20-CC4E-4FD4-A395-113E5887D9AA}"/>
          </ac:spMkLst>
        </pc:spChg>
        <pc:spChg chg="add mod">
          <ac:chgData name="FENET Justine" userId="S::justine.fenet@grandest.fr::36aa3853-52c8-47c9-b473-373d2d76a13e" providerId="AD" clId="Web-{8A525F95-6E30-4A85-8460-DD4E6FB81FBA}" dt="2020-08-24T15:35:45.385" v="2545" actId="20577"/>
          <ac:spMkLst>
            <pc:docMk/>
            <pc:sldMk cId="3430036604" sldId="286"/>
            <ac:spMk id="53" creationId="{2D8977AB-89BC-4830-BB0B-2FC8E0C537A5}"/>
          </ac:spMkLst>
        </pc:spChg>
        <pc:spChg chg="add mod">
          <ac:chgData name="FENET Justine" userId="S::justine.fenet@grandest.fr::36aa3853-52c8-47c9-b473-373d2d76a13e" providerId="AD" clId="Web-{8A525F95-6E30-4A85-8460-DD4E6FB81FBA}" dt="2020-08-24T15:35:59.293" v="2552" actId="20577"/>
          <ac:spMkLst>
            <pc:docMk/>
            <pc:sldMk cId="3430036604" sldId="286"/>
            <ac:spMk id="54" creationId="{E8AEE66A-CB7A-434A-8D7C-CF97DABF47A5}"/>
          </ac:spMkLst>
        </pc:spChg>
        <pc:spChg chg="add mod">
          <ac:chgData name="FENET Justine" userId="S::justine.fenet@grandest.fr::36aa3853-52c8-47c9-b473-373d2d76a13e" providerId="AD" clId="Web-{8A525F95-6E30-4A85-8460-DD4E6FB81FBA}" dt="2020-08-24T15:36:10.059" v="2570" actId="20577"/>
          <ac:spMkLst>
            <pc:docMk/>
            <pc:sldMk cId="3430036604" sldId="286"/>
            <ac:spMk id="55" creationId="{38090486-CD32-4F93-B12D-AE80F52F93B8}"/>
          </ac:spMkLst>
        </pc:spChg>
        <pc:spChg chg="add mod">
          <ac:chgData name="FENET Justine" userId="S::justine.fenet@grandest.fr::36aa3853-52c8-47c9-b473-373d2d76a13e" providerId="AD" clId="Web-{8A525F95-6E30-4A85-8460-DD4E6FB81FBA}" dt="2020-08-24T15:37:12.903" v="2588" actId="20577"/>
          <ac:spMkLst>
            <pc:docMk/>
            <pc:sldMk cId="3430036604" sldId="286"/>
            <ac:spMk id="56" creationId="{84C5BF65-7BBE-4320-B155-80886A2DCB77}"/>
          </ac:spMkLst>
        </pc:spChg>
        <pc:spChg chg="del">
          <ac:chgData name="FENET Justine" userId="S::justine.fenet@grandest.fr::36aa3853-52c8-47c9-b473-373d2d76a13e" providerId="AD" clId="Web-{8A525F95-6E30-4A85-8460-DD4E6FB81FBA}" dt="2020-08-24T15:32:59.259" v="2366"/>
          <ac:spMkLst>
            <pc:docMk/>
            <pc:sldMk cId="3430036604" sldId="286"/>
            <ac:spMk id="60" creationId="{477A8613-1DC9-489E-AEFE-D3D8C4751C4D}"/>
          </ac:spMkLst>
        </pc:spChg>
        <pc:spChg chg="del">
          <ac:chgData name="FENET Justine" userId="S::justine.fenet@grandest.fr::36aa3853-52c8-47c9-b473-373d2d76a13e" providerId="AD" clId="Web-{8A525F95-6E30-4A85-8460-DD4E6FB81FBA}" dt="2020-08-24T15:33:22.791" v="2407"/>
          <ac:spMkLst>
            <pc:docMk/>
            <pc:sldMk cId="3430036604" sldId="286"/>
            <ac:spMk id="61" creationId="{F81D3F93-9811-469A-A4D3-E83CABCD6E2C}"/>
          </ac:spMkLst>
        </pc:spChg>
        <pc:spChg chg="del">
          <ac:chgData name="FENET Justine" userId="S::justine.fenet@grandest.fr::36aa3853-52c8-47c9-b473-373d2d76a13e" providerId="AD" clId="Web-{8A525F95-6E30-4A85-8460-DD4E6FB81FBA}" dt="2020-08-24T15:33:22.791" v="2406"/>
          <ac:spMkLst>
            <pc:docMk/>
            <pc:sldMk cId="3430036604" sldId="286"/>
            <ac:spMk id="62" creationId="{05ED1950-96B1-49CB-A379-FC090CCF3BFE}"/>
          </ac:spMkLst>
        </pc:spChg>
        <pc:spChg chg="del">
          <ac:chgData name="FENET Justine" userId="S::justine.fenet@grandest.fr::36aa3853-52c8-47c9-b473-373d2d76a13e" providerId="AD" clId="Web-{8A525F95-6E30-4A85-8460-DD4E6FB81FBA}" dt="2020-08-24T15:33:22.791" v="2405"/>
          <ac:spMkLst>
            <pc:docMk/>
            <pc:sldMk cId="3430036604" sldId="286"/>
            <ac:spMk id="63" creationId="{7B9E3083-9AC0-406B-B5A8-E0F687AB4F57}"/>
          </ac:spMkLst>
        </pc:spChg>
        <pc:spChg chg="del">
          <ac:chgData name="FENET Justine" userId="S::justine.fenet@grandest.fr::36aa3853-52c8-47c9-b473-373d2d76a13e" providerId="AD" clId="Web-{8A525F95-6E30-4A85-8460-DD4E6FB81FBA}" dt="2020-08-24T15:33:22.791" v="2404"/>
          <ac:spMkLst>
            <pc:docMk/>
            <pc:sldMk cId="3430036604" sldId="286"/>
            <ac:spMk id="65" creationId="{D357334C-7244-40F4-BE35-3E6777EDAD3C}"/>
          </ac:spMkLst>
        </pc:spChg>
        <pc:spChg chg="del">
          <ac:chgData name="FENET Justine" userId="S::justine.fenet@grandest.fr::36aa3853-52c8-47c9-b473-373d2d76a13e" providerId="AD" clId="Web-{8A525F95-6E30-4A85-8460-DD4E6FB81FBA}" dt="2020-08-24T15:33:22.791" v="2403"/>
          <ac:spMkLst>
            <pc:docMk/>
            <pc:sldMk cId="3430036604" sldId="286"/>
            <ac:spMk id="66" creationId="{1A9F49E8-1F04-4ECE-8298-6EB9002B6A1C}"/>
          </ac:spMkLst>
        </pc:spChg>
        <pc:spChg chg="del">
          <ac:chgData name="FENET Justine" userId="S::justine.fenet@grandest.fr::36aa3853-52c8-47c9-b473-373d2d76a13e" providerId="AD" clId="Web-{8A525F95-6E30-4A85-8460-DD4E6FB81FBA}" dt="2020-08-24T15:33:22.791" v="2402"/>
          <ac:spMkLst>
            <pc:docMk/>
            <pc:sldMk cId="3430036604" sldId="286"/>
            <ac:spMk id="67" creationId="{4ACD37AA-D33D-4A21-9AF6-A705454F00A7}"/>
          </ac:spMkLst>
        </pc:spChg>
        <pc:spChg chg="del">
          <ac:chgData name="FENET Justine" userId="S::justine.fenet@grandest.fr::36aa3853-52c8-47c9-b473-373d2d76a13e" providerId="AD" clId="Web-{8A525F95-6E30-4A85-8460-DD4E6FB81FBA}" dt="2020-08-24T15:33:22.791" v="2401"/>
          <ac:spMkLst>
            <pc:docMk/>
            <pc:sldMk cId="3430036604" sldId="286"/>
            <ac:spMk id="68" creationId="{80AA5002-370F-4BFF-9E6E-D6BD93B24029}"/>
          </ac:spMkLst>
        </pc:spChg>
        <pc:spChg chg="del">
          <ac:chgData name="FENET Justine" userId="S::justine.fenet@grandest.fr::36aa3853-52c8-47c9-b473-373d2d76a13e" providerId="AD" clId="Web-{8A525F95-6E30-4A85-8460-DD4E6FB81FBA}" dt="2020-08-24T15:33:22.791" v="2400"/>
          <ac:spMkLst>
            <pc:docMk/>
            <pc:sldMk cId="3430036604" sldId="286"/>
            <ac:spMk id="72" creationId="{43EC9A3D-4015-4BE3-A128-FBC223EC2F5F}"/>
          </ac:spMkLst>
        </pc:spChg>
        <pc:spChg chg="del">
          <ac:chgData name="FENET Justine" userId="S::justine.fenet@grandest.fr::36aa3853-52c8-47c9-b473-373d2d76a13e" providerId="AD" clId="Web-{8A525F95-6E30-4A85-8460-DD4E6FB81FBA}" dt="2020-08-24T15:33:22.775" v="2399"/>
          <ac:spMkLst>
            <pc:docMk/>
            <pc:sldMk cId="3430036604" sldId="286"/>
            <ac:spMk id="73" creationId="{E3DDFA4E-17F5-4167-8BBB-9DA7E6F1E5EA}"/>
          </ac:spMkLst>
        </pc:spChg>
        <pc:spChg chg="del">
          <ac:chgData name="FENET Justine" userId="S::justine.fenet@grandest.fr::36aa3853-52c8-47c9-b473-373d2d76a13e" providerId="AD" clId="Web-{8A525F95-6E30-4A85-8460-DD4E6FB81FBA}" dt="2020-08-24T15:33:22.775" v="2398"/>
          <ac:spMkLst>
            <pc:docMk/>
            <pc:sldMk cId="3430036604" sldId="286"/>
            <ac:spMk id="74" creationId="{3834B675-7275-4A01-95E5-99AE6138C8E8}"/>
          </ac:spMkLst>
        </pc:spChg>
        <pc:spChg chg="mod">
          <ac:chgData name="FENET Justine" userId="S::justine.fenet@grandest.fr::36aa3853-52c8-47c9-b473-373d2d76a13e" providerId="AD" clId="Web-{8A525F95-6E30-4A85-8460-DD4E6FB81FBA}" dt="2020-08-24T15:34:37.323" v="2480" actId="1076"/>
          <ac:spMkLst>
            <pc:docMk/>
            <pc:sldMk cId="3430036604" sldId="286"/>
            <ac:spMk id="75" creationId="{1BA38B27-F196-4BFA-B728-8E74A9009E2A}"/>
          </ac:spMkLst>
        </pc:spChg>
        <pc:spChg chg="del">
          <ac:chgData name="FENET Justine" userId="S::justine.fenet@grandest.fr::36aa3853-52c8-47c9-b473-373d2d76a13e" providerId="AD" clId="Web-{8A525F95-6E30-4A85-8460-DD4E6FB81FBA}" dt="2020-08-24T15:32:59.275" v="2383"/>
          <ac:spMkLst>
            <pc:docMk/>
            <pc:sldMk cId="3430036604" sldId="286"/>
            <ac:spMk id="95" creationId="{5BB2950D-521A-431F-B25B-69316D816F44}"/>
          </ac:spMkLst>
        </pc:spChg>
        <pc:spChg chg="del">
          <ac:chgData name="FENET Justine" userId="S::justine.fenet@grandest.fr::36aa3853-52c8-47c9-b473-373d2d76a13e" providerId="AD" clId="Web-{8A525F95-6E30-4A85-8460-DD4E6FB81FBA}" dt="2020-08-24T15:32:59.275" v="2382"/>
          <ac:spMkLst>
            <pc:docMk/>
            <pc:sldMk cId="3430036604" sldId="286"/>
            <ac:spMk id="96" creationId="{E8D6EDD8-2D9B-4E3B-BE1A-433DA43EF611}"/>
          </ac:spMkLst>
        </pc:spChg>
        <pc:spChg chg="del">
          <ac:chgData name="FENET Justine" userId="S::justine.fenet@grandest.fr::36aa3853-52c8-47c9-b473-373d2d76a13e" providerId="AD" clId="Web-{8A525F95-6E30-4A85-8460-DD4E6FB81FBA}" dt="2020-08-24T15:32:59.275" v="2379"/>
          <ac:spMkLst>
            <pc:docMk/>
            <pc:sldMk cId="3430036604" sldId="286"/>
            <ac:spMk id="103" creationId="{2D99D67B-15EB-440A-AA81-6765FEBC6467}"/>
          </ac:spMkLst>
        </pc:spChg>
        <pc:spChg chg="del">
          <ac:chgData name="FENET Justine" userId="S::justine.fenet@grandest.fr::36aa3853-52c8-47c9-b473-373d2d76a13e" providerId="AD" clId="Web-{8A525F95-6E30-4A85-8460-DD4E6FB81FBA}" dt="2020-08-24T15:32:59.259" v="2377"/>
          <ac:spMkLst>
            <pc:docMk/>
            <pc:sldMk cId="3430036604" sldId="286"/>
            <ac:spMk id="106" creationId="{75ECA279-BEA8-47D7-9F4C-4F27662361C3}"/>
          </ac:spMkLst>
        </pc:spChg>
        <pc:spChg chg="del">
          <ac:chgData name="FENET Justine" userId="S::justine.fenet@grandest.fr::36aa3853-52c8-47c9-b473-373d2d76a13e" providerId="AD" clId="Web-{8A525F95-6E30-4A85-8460-DD4E6FB81FBA}" dt="2020-08-24T15:32:59.259" v="2376"/>
          <ac:spMkLst>
            <pc:docMk/>
            <pc:sldMk cId="3430036604" sldId="286"/>
            <ac:spMk id="109" creationId="{70D8FCC7-2119-45DE-9493-371B2DBF0336}"/>
          </ac:spMkLst>
        </pc:spChg>
        <pc:spChg chg="del">
          <ac:chgData name="FENET Justine" userId="S::justine.fenet@grandest.fr::36aa3853-52c8-47c9-b473-373d2d76a13e" providerId="AD" clId="Web-{8A525F95-6E30-4A85-8460-DD4E6FB81FBA}" dt="2020-08-24T15:32:59.259" v="2374"/>
          <ac:spMkLst>
            <pc:docMk/>
            <pc:sldMk cId="3430036604" sldId="286"/>
            <ac:spMk id="113" creationId="{3CE0DD67-9AF9-4C71-8FC6-3ACB07E57CF6}"/>
          </ac:spMkLst>
        </pc:spChg>
        <pc:spChg chg="del">
          <ac:chgData name="FENET Justine" userId="S::justine.fenet@grandest.fr::36aa3853-52c8-47c9-b473-373d2d76a13e" providerId="AD" clId="Web-{8A525F95-6E30-4A85-8460-DD4E6FB81FBA}" dt="2020-08-24T15:32:59.259" v="2373"/>
          <ac:spMkLst>
            <pc:docMk/>
            <pc:sldMk cId="3430036604" sldId="286"/>
            <ac:spMk id="124" creationId="{46A559E3-E8ED-4C74-A9DF-03B342CD19AE}"/>
          </ac:spMkLst>
        </pc:spChg>
        <pc:spChg chg="del">
          <ac:chgData name="FENET Justine" userId="S::justine.fenet@grandest.fr::36aa3853-52c8-47c9-b473-373d2d76a13e" providerId="AD" clId="Web-{8A525F95-6E30-4A85-8460-DD4E6FB81FBA}" dt="2020-08-24T15:32:59.259" v="2372"/>
          <ac:spMkLst>
            <pc:docMk/>
            <pc:sldMk cId="3430036604" sldId="286"/>
            <ac:spMk id="125" creationId="{5142A717-CA40-4FF4-8011-6770246B046B}"/>
          </ac:spMkLst>
        </pc:spChg>
        <pc:spChg chg="del">
          <ac:chgData name="FENET Justine" userId="S::justine.fenet@grandest.fr::36aa3853-52c8-47c9-b473-373d2d76a13e" providerId="AD" clId="Web-{8A525F95-6E30-4A85-8460-DD4E6FB81FBA}" dt="2020-08-24T15:32:59.259" v="2371"/>
          <ac:spMkLst>
            <pc:docMk/>
            <pc:sldMk cId="3430036604" sldId="286"/>
            <ac:spMk id="126" creationId="{12457C1F-896C-42A5-A88D-B4793A8E84BE}"/>
          </ac:spMkLst>
        </pc:spChg>
        <pc:picChg chg="del">
          <ac:chgData name="FENET Justine" userId="S::justine.fenet@grandest.fr::36aa3853-52c8-47c9-b473-373d2d76a13e" providerId="AD" clId="Web-{8A525F95-6E30-4A85-8460-DD4E6FB81FBA}" dt="2020-08-24T15:32:59.275" v="2384"/>
          <ac:picMkLst>
            <pc:docMk/>
            <pc:sldMk cId="3430036604" sldId="286"/>
            <ac:picMk id="13" creationId="{4F7E08B9-2B77-47D5-A690-B78D055DB87A}"/>
          </ac:picMkLst>
        </pc:picChg>
        <pc:picChg chg="del">
          <ac:chgData name="FENET Justine" userId="S::justine.fenet@grandest.fr::36aa3853-52c8-47c9-b473-373d2d76a13e" providerId="AD" clId="Web-{8A525F95-6E30-4A85-8460-DD4E6FB81FBA}" dt="2020-08-24T15:33:11.978" v="2395"/>
          <ac:picMkLst>
            <pc:docMk/>
            <pc:sldMk cId="3430036604" sldId="286"/>
            <ac:picMk id="23" creationId="{97D98611-9E8E-44E2-BC5B-0B93BEC216BB}"/>
          </ac:picMkLst>
        </pc:picChg>
        <pc:picChg chg="del">
          <ac:chgData name="FENET Justine" userId="S::justine.fenet@grandest.fr::36aa3853-52c8-47c9-b473-373d2d76a13e" providerId="AD" clId="Web-{8A525F95-6E30-4A85-8460-DD4E6FB81FBA}" dt="2020-08-24T15:33:11.978" v="2394"/>
          <ac:picMkLst>
            <pc:docMk/>
            <pc:sldMk cId="3430036604" sldId="286"/>
            <ac:picMk id="29" creationId="{D8687CE2-5826-4D87-8304-3B5540A59C94}"/>
          </ac:picMkLst>
        </pc:picChg>
        <pc:picChg chg="del">
          <ac:chgData name="FENET Justine" userId="S::justine.fenet@grandest.fr::36aa3853-52c8-47c9-b473-373d2d76a13e" providerId="AD" clId="Web-{8A525F95-6E30-4A85-8460-DD4E6FB81FBA}" dt="2020-08-24T15:33:11.978" v="2393"/>
          <ac:picMkLst>
            <pc:docMk/>
            <pc:sldMk cId="3430036604" sldId="286"/>
            <ac:picMk id="30" creationId="{180731F7-0AAC-41D4-8DAC-66401BC7D96C}"/>
          </ac:picMkLst>
        </pc:picChg>
        <pc:picChg chg="del">
          <ac:chgData name="FENET Justine" userId="S::justine.fenet@grandest.fr::36aa3853-52c8-47c9-b473-373d2d76a13e" providerId="AD" clId="Web-{8A525F95-6E30-4A85-8460-DD4E6FB81FBA}" dt="2020-08-24T15:35:17.182" v="2525"/>
          <ac:picMkLst>
            <pc:docMk/>
            <pc:sldMk cId="3430036604" sldId="286"/>
            <ac:picMk id="69" creationId="{4E54597C-D1D8-4A59-8A84-8B20D9D8FE33}"/>
          </ac:picMkLst>
        </pc:picChg>
        <pc:picChg chg="del">
          <ac:chgData name="FENET Justine" userId="S::justine.fenet@grandest.fr::36aa3853-52c8-47c9-b473-373d2d76a13e" providerId="AD" clId="Web-{8A525F95-6E30-4A85-8460-DD4E6FB81FBA}" dt="2020-08-24T15:35:15.573" v="2524"/>
          <ac:picMkLst>
            <pc:docMk/>
            <pc:sldMk cId="3430036604" sldId="286"/>
            <ac:picMk id="70" creationId="{5CC89AC9-20DF-4BAA-803D-F2004D309C22}"/>
          </ac:picMkLst>
        </pc:picChg>
        <pc:picChg chg="del">
          <ac:chgData name="FENET Justine" userId="S::justine.fenet@grandest.fr::36aa3853-52c8-47c9-b473-373d2d76a13e" providerId="AD" clId="Web-{8A525F95-6E30-4A85-8460-DD4E6FB81FBA}" dt="2020-08-24T15:35:18.729" v="2526"/>
          <ac:picMkLst>
            <pc:docMk/>
            <pc:sldMk cId="3430036604" sldId="286"/>
            <ac:picMk id="76" creationId="{84B29449-F26E-4E11-965E-99195E1E221F}"/>
          </ac:picMkLst>
        </pc:picChg>
        <pc:picChg chg="del">
          <ac:chgData name="FENET Justine" userId="S::justine.fenet@grandest.fr::36aa3853-52c8-47c9-b473-373d2d76a13e" providerId="AD" clId="Web-{8A525F95-6E30-4A85-8460-DD4E6FB81FBA}" dt="2020-08-24T15:33:03.541" v="2386"/>
          <ac:picMkLst>
            <pc:docMk/>
            <pc:sldMk cId="3430036604" sldId="286"/>
            <ac:picMk id="82" creationId="{D7C27F97-7B5E-4A03-8735-4959E8036CAB}"/>
          </ac:picMkLst>
        </pc:picChg>
        <pc:picChg chg="del">
          <ac:chgData name="FENET Justine" userId="S::justine.fenet@grandest.fr::36aa3853-52c8-47c9-b473-373d2d76a13e" providerId="AD" clId="Web-{8A525F95-6E30-4A85-8460-DD4E6FB81FBA}" dt="2020-08-24T15:32:59.259" v="2375"/>
          <ac:picMkLst>
            <pc:docMk/>
            <pc:sldMk cId="3430036604" sldId="286"/>
            <ac:picMk id="84" creationId="{63D87A3E-5D5A-4B00-91D7-F3734B65336F}"/>
          </ac:picMkLst>
        </pc:picChg>
        <pc:picChg chg="del">
          <ac:chgData name="FENET Justine" userId="S::justine.fenet@grandest.fr::36aa3853-52c8-47c9-b473-373d2d76a13e" providerId="AD" clId="Web-{8A525F95-6E30-4A85-8460-DD4E6FB81FBA}" dt="2020-08-24T15:32:59.275" v="2385"/>
          <ac:picMkLst>
            <pc:docMk/>
            <pc:sldMk cId="3430036604" sldId="286"/>
            <ac:picMk id="93" creationId="{D1B238F3-31AC-413E-B95A-BC8AD059E950}"/>
          </ac:picMkLst>
        </pc:picChg>
        <pc:picChg chg="del">
          <ac:chgData name="FENET Justine" userId="S::justine.fenet@grandest.fr::36aa3853-52c8-47c9-b473-373d2d76a13e" providerId="AD" clId="Web-{8A525F95-6E30-4A85-8460-DD4E6FB81FBA}" dt="2020-08-24T15:32:59.275" v="2381"/>
          <ac:picMkLst>
            <pc:docMk/>
            <pc:sldMk cId="3430036604" sldId="286"/>
            <ac:picMk id="101" creationId="{57221F7C-46C4-4152-9A8A-539BFA74A502}"/>
          </ac:picMkLst>
        </pc:picChg>
        <pc:picChg chg="del">
          <ac:chgData name="FENET Justine" userId="S::justine.fenet@grandest.fr::36aa3853-52c8-47c9-b473-373d2d76a13e" providerId="AD" clId="Web-{8A525F95-6E30-4A85-8460-DD4E6FB81FBA}" dt="2020-08-24T15:32:59.275" v="2380"/>
          <ac:picMkLst>
            <pc:docMk/>
            <pc:sldMk cId="3430036604" sldId="286"/>
            <ac:picMk id="102" creationId="{203C9DC7-5349-4B08-A3C0-23F2AE2671F6}"/>
          </ac:picMkLst>
        </pc:picChg>
        <pc:picChg chg="del">
          <ac:chgData name="FENET Justine" userId="S::justine.fenet@grandest.fr::36aa3853-52c8-47c9-b473-373d2d76a13e" providerId="AD" clId="Web-{8A525F95-6E30-4A85-8460-DD4E6FB81FBA}" dt="2020-08-24T15:32:59.275" v="2378"/>
          <ac:picMkLst>
            <pc:docMk/>
            <pc:sldMk cId="3430036604" sldId="286"/>
            <ac:picMk id="104" creationId="{73001793-B00B-4994-9535-DBEAF21DC6D0}"/>
          </ac:picMkLst>
        </pc:picChg>
        <pc:picChg chg="del">
          <ac:chgData name="FENET Justine" userId="S::justine.fenet@grandest.fr::36aa3853-52c8-47c9-b473-373d2d76a13e" providerId="AD" clId="Web-{8A525F95-6E30-4A85-8460-DD4E6FB81FBA}" dt="2020-08-24T15:32:59.259" v="2370"/>
          <ac:picMkLst>
            <pc:docMk/>
            <pc:sldMk cId="3430036604" sldId="286"/>
            <ac:picMk id="111" creationId="{24207EE3-7EFE-4847-847F-EBDCA5424228}"/>
          </ac:picMkLst>
        </pc:picChg>
        <pc:picChg chg="del">
          <ac:chgData name="FENET Justine" userId="S::justine.fenet@grandest.fr::36aa3853-52c8-47c9-b473-373d2d76a13e" providerId="AD" clId="Web-{8A525F95-6E30-4A85-8460-DD4E6FB81FBA}" dt="2020-08-24T15:33:05.556" v="2387"/>
          <ac:picMkLst>
            <pc:docMk/>
            <pc:sldMk cId="3430036604" sldId="286"/>
            <ac:picMk id="112" creationId="{CC9C7DF5-3E75-4AC3-883C-368EF7671335}"/>
          </ac:picMkLst>
        </pc:picChg>
        <pc:picChg chg="del">
          <ac:chgData name="FENET Justine" userId="S::justine.fenet@grandest.fr::36aa3853-52c8-47c9-b473-373d2d76a13e" providerId="AD" clId="Web-{8A525F95-6E30-4A85-8460-DD4E6FB81FBA}" dt="2020-08-24T15:33:13.760" v="2396"/>
          <ac:picMkLst>
            <pc:docMk/>
            <pc:sldMk cId="3430036604" sldId="286"/>
            <ac:picMk id="118" creationId="{E972AA8A-5887-4F7E-97F8-B54C215BBF20}"/>
          </ac:picMkLst>
        </pc:picChg>
        <pc:picChg chg="del">
          <ac:chgData name="FENET Justine" userId="S::justine.fenet@grandest.fr::36aa3853-52c8-47c9-b473-373d2d76a13e" providerId="AD" clId="Web-{8A525F95-6E30-4A85-8460-DD4E6FB81FBA}" dt="2020-08-24T15:33:11.978" v="2392"/>
          <ac:picMkLst>
            <pc:docMk/>
            <pc:sldMk cId="3430036604" sldId="286"/>
            <ac:picMk id="119" creationId="{17021BDC-33D7-4D73-889F-C732913EF5CE}"/>
          </ac:picMkLst>
        </pc:picChg>
        <pc:picChg chg="del">
          <ac:chgData name="FENET Justine" userId="S::justine.fenet@grandest.fr::36aa3853-52c8-47c9-b473-373d2d76a13e" providerId="AD" clId="Web-{8A525F95-6E30-4A85-8460-DD4E6FB81FBA}" dt="2020-08-24T15:33:11.978" v="2391"/>
          <ac:picMkLst>
            <pc:docMk/>
            <pc:sldMk cId="3430036604" sldId="286"/>
            <ac:picMk id="120" creationId="{7A4C6CAB-D535-466E-BD63-EEFC30B94BF7}"/>
          </ac:picMkLst>
        </pc:picChg>
        <pc:picChg chg="del">
          <ac:chgData name="FENET Justine" userId="S::justine.fenet@grandest.fr::36aa3853-52c8-47c9-b473-373d2d76a13e" providerId="AD" clId="Web-{8A525F95-6E30-4A85-8460-DD4E6FB81FBA}" dt="2020-08-24T15:33:11.978" v="2390"/>
          <ac:picMkLst>
            <pc:docMk/>
            <pc:sldMk cId="3430036604" sldId="286"/>
            <ac:picMk id="121" creationId="{6566DCF3-B82E-4C6D-A134-886E320C9831}"/>
          </ac:picMkLst>
        </pc:picChg>
        <pc:picChg chg="del">
          <ac:chgData name="FENET Justine" userId="S::justine.fenet@grandest.fr::36aa3853-52c8-47c9-b473-373d2d76a13e" providerId="AD" clId="Web-{8A525F95-6E30-4A85-8460-DD4E6FB81FBA}" dt="2020-08-24T15:33:11.963" v="2389"/>
          <ac:picMkLst>
            <pc:docMk/>
            <pc:sldMk cId="3430036604" sldId="286"/>
            <ac:picMk id="122" creationId="{16C68C59-CEBA-4795-8F9B-23B306EA04D7}"/>
          </ac:picMkLst>
        </pc:picChg>
        <pc:picChg chg="del">
          <ac:chgData name="FENET Justine" userId="S::justine.fenet@grandest.fr::36aa3853-52c8-47c9-b473-373d2d76a13e" providerId="AD" clId="Web-{8A525F95-6E30-4A85-8460-DD4E6FB81FBA}" dt="2020-08-24T15:33:11.963" v="2388"/>
          <ac:picMkLst>
            <pc:docMk/>
            <pc:sldMk cId="3430036604" sldId="286"/>
            <ac:picMk id="123" creationId="{9A4911DD-16D8-49E6-8BEE-4D092DA9D8FA}"/>
          </ac:picMkLst>
        </pc:picChg>
        <pc:cxnChg chg="del">
          <ac:chgData name="FENET Justine" userId="S::justine.fenet@grandest.fr::36aa3853-52c8-47c9-b473-373d2d76a13e" providerId="AD" clId="Web-{8A525F95-6E30-4A85-8460-DD4E6FB81FBA}" dt="2020-08-24T15:32:59.259" v="2369"/>
          <ac:cxnSpMkLst>
            <pc:docMk/>
            <pc:sldMk cId="3430036604" sldId="286"/>
            <ac:cxnSpMk id="2" creationId="{99B0E93D-158B-421E-BDD7-AA2645BFF620}"/>
          </ac:cxnSpMkLst>
        </pc:cxnChg>
        <pc:cxnChg chg="del">
          <ac:chgData name="FENET Justine" userId="S::justine.fenet@grandest.fr::36aa3853-52c8-47c9-b473-373d2d76a13e" providerId="AD" clId="Web-{8A525F95-6E30-4A85-8460-DD4E6FB81FBA}" dt="2020-08-24T15:32:59.259" v="2368"/>
          <ac:cxnSpMkLst>
            <pc:docMk/>
            <pc:sldMk cId="3430036604" sldId="286"/>
            <ac:cxnSpMk id="32" creationId="{323F606D-DA2E-46F1-97BE-A819E61EFAD6}"/>
          </ac:cxnSpMkLst>
        </pc:cxnChg>
      </pc:sldChg>
      <pc:sldChg chg="add del replId">
        <pc:chgData name="FENET Justine" userId="S::justine.fenet@grandest.fr::36aa3853-52c8-47c9-b473-373d2d76a13e" providerId="AD" clId="Web-{8A525F95-6E30-4A85-8460-DD4E6FB81FBA}" dt="2020-08-24T15:33:49.807" v="2436"/>
        <pc:sldMkLst>
          <pc:docMk/>
          <pc:sldMk cId="1384560477" sldId="287"/>
        </pc:sldMkLst>
      </pc:sldChg>
    </pc:docChg>
  </pc:docChgLst>
  <pc:docChgLst>
    <pc:chgData name="FENET Justine" userId="S::justine.fenet@grandest.fr::36aa3853-52c8-47c9-b473-373d2d76a13e" providerId="AD" clId="Web-{9AA754DD-913B-4291-A200-C547C16F1C61}"/>
    <pc:docChg chg="addSld delSld modSld sldOrd">
      <pc:chgData name="FENET Justine" userId="S::justine.fenet@grandest.fr::36aa3853-52c8-47c9-b473-373d2d76a13e" providerId="AD" clId="Web-{9AA754DD-913B-4291-A200-C547C16F1C61}" dt="2020-08-28T15:37:11.860" v="444" actId="20577"/>
      <pc:docMkLst>
        <pc:docMk/>
      </pc:docMkLst>
      <pc:sldChg chg="addSp modSp">
        <pc:chgData name="FENET Justine" userId="S::justine.fenet@grandest.fr::36aa3853-52c8-47c9-b473-373d2d76a13e" providerId="AD" clId="Web-{9AA754DD-913B-4291-A200-C547C16F1C61}" dt="2020-08-28T14:19:14.782" v="277" actId="20577"/>
        <pc:sldMkLst>
          <pc:docMk/>
          <pc:sldMk cId="2498613788" sldId="257"/>
        </pc:sldMkLst>
        <pc:spChg chg="mod">
          <ac:chgData name="FENET Justine" userId="S::justine.fenet@grandest.fr::36aa3853-52c8-47c9-b473-373d2d76a13e" providerId="AD" clId="Web-{9AA754DD-913B-4291-A200-C547C16F1C61}" dt="2020-08-28T13:59:24.029" v="9" actId="1076"/>
          <ac:spMkLst>
            <pc:docMk/>
            <pc:sldMk cId="2498613788" sldId="257"/>
            <ac:spMk id="4" creationId="{5B7DCE44-9563-4111-97FF-1E2065A1B03D}"/>
          </ac:spMkLst>
        </pc:spChg>
        <pc:spChg chg="mod">
          <ac:chgData name="FENET Justine" userId="S::justine.fenet@grandest.fr::36aa3853-52c8-47c9-b473-373d2d76a13e" providerId="AD" clId="Web-{9AA754DD-913B-4291-A200-C547C16F1C61}" dt="2020-08-28T13:59:17.920" v="8" actId="1076"/>
          <ac:spMkLst>
            <pc:docMk/>
            <pc:sldMk cId="2498613788" sldId="257"/>
            <ac:spMk id="5" creationId="{B2D31C45-A2F8-49EF-AD90-5E935AC7DCE4}"/>
          </ac:spMkLst>
        </pc:spChg>
        <pc:spChg chg="add mod">
          <ac:chgData name="FENET Justine" userId="S::justine.fenet@grandest.fr::36aa3853-52c8-47c9-b473-373d2d76a13e" providerId="AD" clId="Web-{9AA754DD-913B-4291-A200-C547C16F1C61}" dt="2020-08-28T14:19:14.782" v="277" actId="20577"/>
          <ac:spMkLst>
            <pc:docMk/>
            <pc:sldMk cId="2498613788" sldId="257"/>
            <ac:spMk id="6" creationId="{FDA57E85-8463-465D-B034-F9EED11856C8}"/>
          </ac:spMkLst>
        </pc:spChg>
      </pc:sldChg>
      <pc:sldChg chg="addSp delSp modSp ord">
        <pc:chgData name="FENET Justine" userId="S::justine.fenet@grandest.fr::36aa3853-52c8-47c9-b473-373d2d76a13e" providerId="AD" clId="Web-{9AA754DD-913B-4291-A200-C547C16F1C61}" dt="2020-08-28T14:29:21.908" v="368"/>
        <pc:sldMkLst>
          <pc:docMk/>
          <pc:sldMk cId="843658948" sldId="258"/>
        </pc:sldMkLst>
        <pc:spChg chg="mod">
          <ac:chgData name="FENET Justine" userId="S::justine.fenet@grandest.fr::36aa3853-52c8-47c9-b473-373d2d76a13e" providerId="AD" clId="Web-{9AA754DD-913B-4291-A200-C547C16F1C61}" dt="2020-08-28T14:29:21.908" v="368"/>
          <ac:spMkLst>
            <pc:docMk/>
            <pc:sldMk cId="843658948" sldId="258"/>
            <ac:spMk id="2" creationId="{D713A2C6-9863-46E0-8F43-4343836AC9F6}"/>
          </ac:spMkLst>
        </pc:spChg>
        <pc:spChg chg="mod">
          <ac:chgData name="FENET Justine" userId="S::justine.fenet@grandest.fr::36aa3853-52c8-47c9-b473-373d2d76a13e" providerId="AD" clId="Web-{9AA754DD-913B-4291-A200-C547C16F1C61}" dt="2020-08-28T14:04:28.671" v="34" actId="20577"/>
          <ac:spMkLst>
            <pc:docMk/>
            <pc:sldMk cId="843658948" sldId="258"/>
            <ac:spMk id="3" creationId="{00000000-0000-0000-0000-000000000000}"/>
          </ac:spMkLst>
        </pc:spChg>
        <pc:spChg chg="del">
          <ac:chgData name="FENET Justine" userId="S::justine.fenet@grandest.fr::36aa3853-52c8-47c9-b473-373d2d76a13e" providerId="AD" clId="Web-{9AA754DD-913B-4291-A200-C547C16F1C61}" dt="2020-08-28T14:04:20.452" v="32"/>
          <ac:spMkLst>
            <pc:docMk/>
            <pc:sldMk cId="843658948" sldId="258"/>
            <ac:spMk id="5" creationId="{8CE5B0DC-EB60-491A-8422-B9E3F96E06BC}"/>
          </ac:spMkLst>
        </pc:spChg>
        <pc:spChg chg="mod">
          <ac:chgData name="FENET Justine" userId="S::justine.fenet@grandest.fr::36aa3853-52c8-47c9-b473-373d2d76a13e" providerId="AD" clId="Web-{9AA754DD-913B-4291-A200-C547C16F1C61}" dt="2020-08-28T14:01:28.396" v="11" actId="14100"/>
          <ac:spMkLst>
            <pc:docMk/>
            <pc:sldMk cId="843658948" sldId="258"/>
            <ac:spMk id="6" creationId="{B6A977B6-60C8-45F0-BEB0-B652AC5077F5}"/>
          </ac:spMkLst>
        </pc:spChg>
        <pc:spChg chg="add mod">
          <ac:chgData name="FENET Justine" userId="S::justine.fenet@grandest.fr::36aa3853-52c8-47c9-b473-373d2d76a13e" providerId="AD" clId="Web-{9AA754DD-913B-4291-A200-C547C16F1C61}" dt="2020-08-28T14:04:25.593" v="33" actId="1076"/>
          <ac:spMkLst>
            <pc:docMk/>
            <pc:sldMk cId="843658948" sldId="258"/>
            <ac:spMk id="7" creationId="{112C5945-12DA-4F35-9C4A-90A00B08AEBB}"/>
          </ac:spMkLst>
        </pc:spChg>
        <pc:spChg chg="add del">
          <ac:chgData name="FENET Justine" userId="S::justine.fenet@grandest.fr::36aa3853-52c8-47c9-b473-373d2d76a13e" providerId="AD" clId="Web-{9AA754DD-913B-4291-A200-C547C16F1C61}" dt="2020-08-28T14:20:51.365" v="287"/>
          <ac:spMkLst>
            <pc:docMk/>
            <pc:sldMk cId="843658948" sldId="258"/>
            <ac:spMk id="15" creationId="{24641460-CC65-4AA8-9475-E1CF44CB3776}"/>
          </ac:spMkLst>
        </pc:spChg>
        <pc:spChg chg="add del">
          <ac:chgData name="FENET Justine" userId="S::justine.fenet@grandest.fr::36aa3853-52c8-47c9-b473-373d2d76a13e" providerId="AD" clId="Web-{9AA754DD-913B-4291-A200-C547C16F1C61}" dt="2020-08-28T14:20:58.069" v="289"/>
          <ac:spMkLst>
            <pc:docMk/>
            <pc:sldMk cId="843658948" sldId="258"/>
            <ac:spMk id="17" creationId="{0AEFB534-A96B-4AB5-ACCB-577BBF2D2AEB}"/>
          </ac:spMkLst>
        </pc:spChg>
        <pc:spChg chg="add mod">
          <ac:chgData name="FENET Justine" userId="S::justine.fenet@grandest.fr::36aa3853-52c8-47c9-b473-373d2d76a13e" providerId="AD" clId="Web-{9AA754DD-913B-4291-A200-C547C16F1C61}" dt="2020-08-28T14:21:09.022" v="292" actId="20577"/>
          <ac:spMkLst>
            <pc:docMk/>
            <pc:sldMk cId="843658948" sldId="258"/>
            <ac:spMk id="19" creationId="{70BED7B2-FD9D-4875-B307-C2C17C9B10A0}"/>
          </ac:spMkLst>
        </pc:spChg>
      </pc:sldChg>
      <pc:sldChg chg="addSp modSp">
        <pc:chgData name="FENET Justine" userId="S::justine.fenet@grandest.fr::36aa3853-52c8-47c9-b473-373d2d76a13e" providerId="AD" clId="Web-{9AA754DD-913B-4291-A200-C547C16F1C61}" dt="2020-08-28T14:19:46.768" v="285" actId="20577"/>
        <pc:sldMkLst>
          <pc:docMk/>
          <pc:sldMk cId="1218301190" sldId="261"/>
        </pc:sldMkLst>
        <pc:spChg chg="add mod">
          <ac:chgData name="FENET Justine" userId="S::justine.fenet@grandest.fr::36aa3853-52c8-47c9-b473-373d2d76a13e" providerId="AD" clId="Web-{9AA754DD-913B-4291-A200-C547C16F1C61}" dt="2020-08-28T14:19:46.768" v="285" actId="20577"/>
          <ac:spMkLst>
            <pc:docMk/>
            <pc:sldMk cId="1218301190" sldId="261"/>
            <ac:spMk id="3" creationId="{1A426F2E-311A-4797-B067-234A6DC49B18}"/>
          </ac:spMkLst>
        </pc:spChg>
      </pc:sldChg>
      <pc:sldChg chg="addSp modSp">
        <pc:chgData name="FENET Justine" userId="S::justine.fenet@grandest.fr::36aa3853-52c8-47c9-b473-373d2d76a13e" providerId="AD" clId="Web-{9AA754DD-913B-4291-A200-C547C16F1C61}" dt="2020-08-28T14:18:48.858" v="274" actId="20577"/>
        <pc:sldMkLst>
          <pc:docMk/>
          <pc:sldMk cId="4093241656" sldId="262"/>
        </pc:sldMkLst>
        <pc:spChg chg="add mod">
          <ac:chgData name="FENET Justine" userId="S::justine.fenet@grandest.fr::36aa3853-52c8-47c9-b473-373d2d76a13e" providerId="AD" clId="Web-{9AA754DD-913B-4291-A200-C547C16F1C61}" dt="2020-08-28T14:18:48.858" v="274" actId="20577"/>
          <ac:spMkLst>
            <pc:docMk/>
            <pc:sldMk cId="4093241656" sldId="262"/>
            <ac:spMk id="3" creationId="{7FBDF17B-D234-45CF-9B30-1EB850ACE4F3}"/>
          </ac:spMkLst>
        </pc:spChg>
      </pc:sldChg>
      <pc:sldChg chg="addSp modSp">
        <pc:chgData name="FENET Justine" userId="S::justine.fenet@grandest.fr::36aa3853-52c8-47c9-b473-373d2d76a13e" providerId="AD" clId="Web-{9AA754DD-913B-4291-A200-C547C16F1C61}" dt="2020-08-28T14:17:44.136" v="261"/>
        <pc:sldMkLst>
          <pc:docMk/>
          <pc:sldMk cId="3455715705" sldId="265"/>
        </pc:sldMkLst>
        <pc:spChg chg="add mod">
          <ac:chgData name="FENET Justine" userId="S::justine.fenet@grandest.fr::36aa3853-52c8-47c9-b473-373d2d76a13e" providerId="AD" clId="Web-{9AA754DD-913B-4291-A200-C547C16F1C61}" dt="2020-08-28T14:17:44.136" v="261"/>
          <ac:spMkLst>
            <pc:docMk/>
            <pc:sldMk cId="3455715705" sldId="265"/>
            <ac:spMk id="3" creationId="{276E20D2-3C86-4D66-AB69-08CB1916FC3C}"/>
          </ac:spMkLst>
        </pc:spChg>
      </pc:sldChg>
      <pc:sldChg chg="addSp delSp modSp">
        <pc:chgData name="FENET Justine" userId="S::justine.fenet@grandest.fr::36aa3853-52c8-47c9-b473-373d2d76a13e" providerId="AD" clId="Web-{9AA754DD-913B-4291-A200-C547C16F1C61}" dt="2020-08-28T14:18:38.842" v="271" actId="20577"/>
        <pc:sldMkLst>
          <pc:docMk/>
          <pc:sldMk cId="3237588641" sldId="266"/>
        </pc:sldMkLst>
        <pc:spChg chg="add del mod">
          <ac:chgData name="FENET Justine" userId="S::justine.fenet@grandest.fr::36aa3853-52c8-47c9-b473-373d2d76a13e" providerId="AD" clId="Web-{9AA754DD-913B-4291-A200-C547C16F1C61}" dt="2020-08-28T14:18:17.185" v="268"/>
          <ac:spMkLst>
            <pc:docMk/>
            <pc:sldMk cId="3237588641" sldId="266"/>
            <ac:spMk id="5" creationId="{50C96D9E-D9A3-4569-9EFC-02709D621277}"/>
          </ac:spMkLst>
        </pc:spChg>
        <pc:spChg chg="add mod">
          <ac:chgData name="FENET Justine" userId="S::justine.fenet@grandest.fr::36aa3853-52c8-47c9-b473-373d2d76a13e" providerId="AD" clId="Web-{9AA754DD-913B-4291-A200-C547C16F1C61}" dt="2020-08-28T14:18:38.842" v="271" actId="20577"/>
          <ac:spMkLst>
            <pc:docMk/>
            <pc:sldMk cId="3237588641" sldId="266"/>
            <ac:spMk id="7" creationId="{AC79059B-D361-4DBC-A7DF-9E701AD7DE30}"/>
          </ac:spMkLst>
        </pc:spChg>
        <pc:cxnChg chg="add del">
          <ac:chgData name="FENET Justine" userId="S::justine.fenet@grandest.fr::36aa3853-52c8-47c9-b473-373d2d76a13e" providerId="AD" clId="Web-{9AA754DD-913B-4291-A200-C547C16F1C61}" dt="2020-08-28T14:17:57.762" v="263"/>
          <ac:cxnSpMkLst>
            <pc:docMk/>
            <pc:sldMk cId="3237588641" sldId="266"/>
            <ac:cxnSpMk id="3" creationId="{B3CB8D2F-6513-4D15-908C-D9B9BFC56EBD}"/>
          </ac:cxnSpMkLst>
        </pc:cxnChg>
      </pc:sldChg>
      <pc:sldChg chg="addSp delSp modSp">
        <pc:chgData name="FENET Justine" userId="S::justine.fenet@grandest.fr::36aa3853-52c8-47c9-b473-373d2d76a13e" providerId="AD" clId="Web-{9AA754DD-913B-4291-A200-C547C16F1C61}" dt="2020-08-28T14:36:07.868" v="432"/>
        <pc:sldMkLst>
          <pc:docMk/>
          <pc:sldMk cId="3425413630" sldId="268"/>
        </pc:sldMkLst>
        <pc:spChg chg="add del">
          <ac:chgData name="FENET Justine" userId="S::justine.fenet@grandest.fr::36aa3853-52c8-47c9-b473-373d2d76a13e" providerId="AD" clId="Web-{9AA754DD-913B-4291-A200-C547C16F1C61}" dt="2020-08-28T14:19:22.220" v="279"/>
          <ac:spMkLst>
            <pc:docMk/>
            <pc:sldMk cId="3425413630" sldId="268"/>
            <ac:spMk id="4" creationId="{30EAFF80-8876-47C2-AA9F-8A3A4E90C83F}"/>
          </ac:spMkLst>
        </pc:spChg>
        <pc:spChg chg="mod">
          <ac:chgData name="FENET Justine" userId="S::justine.fenet@grandest.fr::36aa3853-52c8-47c9-b473-373d2d76a13e" providerId="AD" clId="Web-{9AA754DD-913B-4291-A200-C547C16F1C61}" dt="2020-08-28T14:36:02.571" v="431"/>
          <ac:spMkLst>
            <pc:docMk/>
            <pc:sldMk cId="3425413630" sldId="268"/>
            <ac:spMk id="5" creationId="{1AF95E77-F067-4850-B605-E0732DD37431}"/>
          </ac:spMkLst>
        </pc:spChg>
        <pc:spChg chg="add mod">
          <ac:chgData name="FENET Justine" userId="S::justine.fenet@grandest.fr::36aa3853-52c8-47c9-b473-373d2d76a13e" providerId="AD" clId="Web-{9AA754DD-913B-4291-A200-C547C16F1C61}" dt="2020-08-28T14:19:35.424" v="282" actId="20577"/>
          <ac:spMkLst>
            <pc:docMk/>
            <pc:sldMk cId="3425413630" sldId="268"/>
            <ac:spMk id="6" creationId="{DD21387A-7829-4B94-94E7-E8C26D0DAA5F}"/>
          </ac:spMkLst>
        </pc:spChg>
        <pc:spChg chg="mod">
          <ac:chgData name="FENET Justine" userId="S::justine.fenet@grandest.fr::36aa3853-52c8-47c9-b473-373d2d76a13e" providerId="AD" clId="Web-{9AA754DD-913B-4291-A200-C547C16F1C61}" dt="2020-08-28T14:36:07.868" v="432"/>
          <ac:spMkLst>
            <pc:docMk/>
            <pc:sldMk cId="3425413630" sldId="268"/>
            <ac:spMk id="18" creationId="{7C6754A3-8F9A-4A32-B88E-4F417A562C02}"/>
          </ac:spMkLst>
        </pc:spChg>
      </pc:sldChg>
      <pc:sldChg chg="addSp delSp modSp del">
        <pc:chgData name="FENET Justine" userId="S::justine.fenet@grandest.fr::36aa3853-52c8-47c9-b473-373d2d76a13e" providerId="AD" clId="Web-{9AA754DD-913B-4291-A200-C547C16F1C61}" dt="2020-08-28T14:28:18.858" v="362"/>
        <pc:sldMkLst>
          <pc:docMk/>
          <pc:sldMk cId="1252271764" sldId="270"/>
        </pc:sldMkLst>
        <pc:spChg chg="mod">
          <ac:chgData name="FENET Justine" userId="S::justine.fenet@grandest.fr::36aa3853-52c8-47c9-b473-373d2d76a13e" providerId="AD" clId="Web-{9AA754DD-913B-4291-A200-C547C16F1C61}" dt="2020-08-28T14:03:34.199" v="25" actId="20577"/>
          <ac:spMkLst>
            <pc:docMk/>
            <pc:sldMk cId="1252271764" sldId="270"/>
            <ac:spMk id="3" creationId="{00000000-0000-0000-0000-000000000000}"/>
          </ac:spMkLst>
        </pc:spChg>
        <pc:spChg chg="mod">
          <ac:chgData name="FENET Justine" userId="S::justine.fenet@grandest.fr::36aa3853-52c8-47c9-b473-373d2d76a13e" providerId="AD" clId="Web-{9AA754DD-913B-4291-A200-C547C16F1C61}" dt="2020-08-28T14:03:51.888" v="29" actId="1076"/>
          <ac:spMkLst>
            <pc:docMk/>
            <pc:sldMk cId="1252271764" sldId="270"/>
            <ac:spMk id="7" creationId="{3437F4A8-48D9-4BD7-BE5B-A80BBB0444EB}"/>
          </ac:spMkLst>
        </pc:spChg>
        <pc:spChg chg="mod">
          <ac:chgData name="FENET Justine" userId="S::justine.fenet@grandest.fr::36aa3853-52c8-47c9-b473-373d2d76a13e" providerId="AD" clId="Web-{9AA754DD-913B-4291-A200-C547C16F1C61}" dt="2020-08-28T14:02:06.054" v="14" actId="1076"/>
          <ac:spMkLst>
            <pc:docMk/>
            <pc:sldMk cId="1252271764" sldId="270"/>
            <ac:spMk id="10" creationId="{F71AAD5A-30D3-45F3-940E-D760C2A83B45}"/>
          </ac:spMkLst>
        </pc:spChg>
        <pc:spChg chg="add del mod">
          <ac:chgData name="FENET Justine" userId="S::justine.fenet@grandest.fr::36aa3853-52c8-47c9-b473-373d2d76a13e" providerId="AD" clId="Web-{9AA754DD-913B-4291-A200-C547C16F1C61}" dt="2020-08-28T14:02:50.431" v="21"/>
          <ac:spMkLst>
            <pc:docMk/>
            <pc:sldMk cId="1252271764" sldId="270"/>
            <ac:spMk id="11" creationId="{C7405099-9EFA-429C-8A80-D853065AA774}"/>
          </ac:spMkLst>
        </pc:spChg>
      </pc:sldChg>
      <pc:sldChg chg="addSp delSp modSp">
        <pc:chgData name="FENET Justine" userId="S::justine.fenet@grandest.fr::36aa3853-52c8-47c9-b473-373d2d76a13e" providerId="AD" clId="Web-{9AA754DD-913B-4291-A200-C547C16F1C61}" dt="2020-08-28T14:31:53.161" v="400" actId="14100"/>
        <pc:sldMkLst>
          <pc:docMk/>
          <pc:sldMk cId="1500043322" sldId="272"/>
        </pc:sldMkLst>
        <pc:spChg chg="add del">
          <ac:chgData name="FENET Justine" userId="S::justine.fenet@grandest.fr::36aa3853-52c8-47c9-b473-373d2d76a13e" providerId="AD" clId="Web-{9AA754DD-913B-4291-A200-C547C16F1C61}" dt="2020-08-28T14:30:53.222" v="381"/>
          <ac:spMkLst>
            <pc:docMk/>
            <pc:sldMk cId="1500043322" sldId="272"/>
            <ac:spMk id="6" creationId="{870655ED-0116-4B42-B1D5-5518FD04B35D}"/>
          </ac:spMkLst>
        </pc:spChg>
        <pc:spChg chg="add mod">
          <ac:chgData name="FENET Justine" userId="S::justine.fenet@grandest.fr::36aa3853-52c8-47c9-b473-373d2d76a13e" providerId="AD" clId="Web-{9AA754DD-913B-4291-A200-C547C16F1C61}" dt="2020-08-28T14:31:53.161" v="400" actId="14100"/>
          <ac:spMkLst>
            <pc:docMk/>
            <pc:sldMk cId="1500043322" sldId="272"/>
            <ac:spMk id="8" creationId="{A498C41D-79E3-4110-82D6-437A5D573E72}"/>
          </ac:spMkLst>
        </pc:spChg>
        <pc:spChg chg="mod">
          <ac:chgData name="FENET Justine" userId="S::justine.fenet@grandest.fr::36aa3853-52c8-47c9-b473-373d2d76a13e" providerId="AD" clId="Web-{9AA754DD-913B-4291-A200-C547C16F1C61}" dt="2020-08-28T14:05:35.081" v="39" actId="1076"/>
          <ac:spMkLst>
            <pc:docMk/>
            <pc:sldMk cId="1500043322" sldId="272"/>
            <ac:spMk id="40" creationId="{38BFFE61-7990-49C1-BBEC-F7952A82F501}"/>
          </ac:spMkLst>
        </pc:spChg>
      </pc:sldChg>
      <pc:sldChg chg="addSp modSp">
        <pc:chgData name="FENET Justine" userId="S::justine.fenet@grandest.fr::36aa3853-52c8-47c9-b473-373d2d76a13e" providerId="AD" clId="Web-{9AA754DD-913B-4291-A200-C547C16F1C61}" dt="2020-08-28T14:30:42.362" v="379" actId="20577"/>
        <pc:sldMkLst>
          <pc:docMk/>
          <pc:sldMk cId="622598990" sldId="278"/>
        </pc:sldMkLst>
        <pc:spChg chg="add mod">
          <ac:chgData name="FENET Justine" userId="S::justine.fenet@grandest.fr::36aa3853-52c8-47c9-b473-373d2d76a13e" providerId="AD" clId="Web-{9AA754DD-913B-4291-A200-C547C16F1C61}" dt="2020-08-28T14:30:42.362" v="379" actId="20577"/>
          <ac:spMkLst>
            <pc:docMk/>
            <pc:sldMk cId="622598990" sldId="278"/>
            <ac:spMk id="3" creationId="{9CDF8F24-C026-4929-A2D8-9D28DFE22790}"/>
          </ac:spMkLst>
        </pc:spChg>
        <pc:spChg chg="mod">
          <ac:chgData name="FENET Justine" userId="S::justine.fenet@grandest.fr::36aa3853-52c8-47c9-b473-373d2d76a13e" providerId="AD" clId="Web-{9AA754DD-913B-4291-A200-C547C16F1C61}" dt="2020-08-28T14:05:23.518" v="38" actId="1076"/>
          <ac:spMkLst>
            <pc:docMk/>
            <pc:sldMk cId="622598990" sldId="278"/>
            <ac:spMk id="54" creationId="{C36634AC-2DF2-47BB-9076-B8A483B5ECDE}"/>
          </ac:spMkLst>
        </pc:spChg>
      </pc:sldChg>
      <pc:sldChg chg="addSp delSp modSp">
        <pc:chgData name="FENET Justine" userId="S::justine.fenet@grandest.fr::36aa3853-52c8-47c9-b473-373d2d76a13e" providerId="AD" clId="Web-{9AA754DD-913B-4291-A200-C547C16F1C61}" dt="2020-08-28T14:35:29.165" v="428" actId="20577"/>
        <pc:sldMkLst>
          <pc:docMk/>
          <pc:sldMk cId="1467232718" sldId="280"/>
        </pc:sldMkLst>
        <pc:spChg chg="mod">
          <ac:chgData name="FENET Justine" userId="S::justine.fenet@grandest.fr::36aa3853-52c8-47c9-b473-373d2d76a13e" providerId="AD" clId="Web-{9AA754DD-913B-4291-A200-C547C16F1C61}" dt="2020-08-28T14:35:29.165" v="428" actId="20577"/>
          <ac:spMkLst>
            <pc:docMk/>
            <pc:sldMk cId="1467232718" sldId="280"/>
            <ac:spMk id="2" creationId="{00000000-0000-0000-0000-000000000000}"/>
          </ac:spMkLst>
        </pc:spChg>
        <pc:spChg chg="del">
          <ac:chgData name="FENET Justine" userId="S::justine.fenet@grandest.fr::36aa3853-52c8-47c9-b473-373d2d76a13e" providerId="AD" clId="Web-{9AA754DD-913B-4291-A200-C547C16F1C61}" dt="2020-08-28T14:34:05.007" v="423"/>
          <ac:spMkLst>
            <pc:docMk/>
            <pc:sldMk cId="1467232718" sldId="280"/>
            <ac:spMk id="3" creationId="{FCC5F6DC-0766-499A-9F88-600F2B08B398}"/>
          </ac:spMkLst>
        </pc:spChg>
        <pc:spChg chg="add mod">
          <ac:chgData name="FENET Justine" userId="S::justine.fenet@grandest.fr::36aa3853-52c8-47c9-b473-373d2d76a13e" providerId="AD" clId="Web-{9AA754DD-913B-4291-A200-C547C16F1C61}" dt="2020-08-28T14:33:13.646" v="422" actId="20577"/>
          <ac:spMkLst>
            <pc:docMk/>
            <pc:sldMk cId="1467232718" sldId="280"/>
            <ac:spMk id="5" creationId="{98653F5E-0499-4BAE-B544-A065E1575E45}"/>
          </ac:spMkLst>
        </pc:spChg>
        <pc:spChg chg="add mod">
          <ac:chgData name="FENET Justine" userId="S::justine.fenet@grandest.fr::36aa3853-52c8-47c9-b473-373d2d76a13e" providerId="AD" clId="Web-{9AA754DD-913B-4291-A200-C547C16F1C61}" dt="2020-08-28T14:34:09.804" v="425" actId="1076"/>
          <ac:spMkLst>
            <pc:docMk/>
            <pc:sldMk cId="1467232718" sldId="280"/>
            <ac:spMk id="9" creationId="{BCFD8926-D4C3-4877-9130-DFB3F39944D5}"/>
          </ac:spMkLst>
        </pc:spChg>
      </pc:sldChg>
      <pc:sldChg chg="addSp modSp">
        <pc:chgData name="FENET Justine" userId="S::justine.fenet@grandest.fr::36aa3853-52c8-47c9-b473-373d2d76a13e" providerId="AD" clId="Web-{9AA754DD-913B-4291-A200-C547C16F1C61}" dt="2020-08-28T14:32:31.005" v="408" actId="20577"/>
        <pc:sldMkLst>
          <pc:docMk/>
          <pc:sldMk cId="347057366" sldId="281"/>
        </pc:sldMkLst>
        <pc:spChg chg="add mod">
          <ac:chgData name="FENET Justine" userId="S::justine.fenet@grandest.fr::36aa3853-52c8-47c9-b473-373d2d76a13e" providerId="AD" clId="Web-{9AA754DD-913B-4291-A200-C547C16F1C61}" dt="2020-08-28T14:32:31.005" v="408" actId="20577"/>
          <ac:spMkLst>
            <pc:docMk/>
            <pc:sldMk cId="347057366" sldId="281"/>
            <ac:spMk id="4" creationId="{729B62A8-9DAA-4424-8F3F-F377302BE145}"/>
          </ac:spMkLst>
        </pc:spChg>
      </pc:sldChg>
      <pc:sldChg chg="addSp delSp modSp">
        <pc:chgData name="FENET Justine" userId="S::justine.fenet@grandest.fr::36aa3853-52c8-47c9-b473-373d2d76a13e" providerId="AD" clId="Web-{9AA754DD-913B-4291-A200-C547C16F1C61}" dt="2020-08-28T15:37:11.298" v="442" actId="20577"/>
        <pc:sldMkLst>
          <pc:docMk/>
          <pc:sldMk cId="3374923599" sldId="283"/>
        </pc:sldMkLst>
        <pc:spChg chg="add mod">
          <ac:chgData name="FENET Justine" userId="S::justine.fenet@grandest.fr::36aa3853-52c8-47c9-b473-373d2d76a13e" providerId="AD" clId="Web-{9AA754DD-913B-4291-A200-C547C16F1C61}" dt="2020-08-28T14:07:21.665" v="43" actId="1076"/>
          <ac:spMkLst>
            <pc:docMk/>
            <pc:sldMk cId="3374923599" sldId="283"/>
            <ac:spMk id="2" creationId="{E2285417-ADB7-4A2B-B4C8-5180704E1A40}"/>
          </ac:spMkLst>
        </pc:spChg>
        <pc:spChg chg="del mod">
          <ac:chgData name="FENET Justine" userId="S::justine.fenet@grandest.fr::36aa3853-52c8-47c9-b473-373d2d76a13e" providerId="AD" clId="Web-{9AA754DD-913B-4291-A200-C547C16F1C61}" dt="2020-08-28T14:07:29.431" v="45"/>
          <ac:spMkLst>
            <pc:docMk/>
            <pc:sldMk cId="3374923599" sldId="283"/>
            <ac:spMk id="3" creationId="{00000000-0000-0000-0000-000000000000}"/>
          </ac:spMkLst>
        </pc:spChg>
        <pc:spChg chg="add mod">
          <ac:chgData name="FENET Justine" userId="S::justine.fenet@grandest.fr::36aa3853-52c8-47c9-b473-373d2d76a13e" providerId="AD" clId="Web-{9AA754DD-913B-4291-A200-C547C16F1C61}" dt="2020-08-28T14:32:57.302" v="417" actId="20577"/>
          <ac:spMkLst>
            <pc:docMk/>
            <pc:sldMk cId="3374923599" sldId="283"/>
            <ac:spMk id="3" creationId="{6EB60B70-FFDD-469B-8650-267AC6D6736C}"/>
          </ac:spMkLst>
        </pc:spChg>
        <pc:spChg chg="mod">
          <ac:chgData name="FENET Justine" userId="S::justine.fenet@grandest.fr::36aa3853-52c8-47c9-b473-373d2d76a13e" providerId="AD" clId="Web-{9AA754DD-913B-4291-A200-C547C16F1C61}" dt="2020-08-28T15:36:49.141" v="435" actId="20577"/>
          <ac:spMkLst>
            <pc:docMk/>
            <pc:sldMk cId="3374923599" sldId="283"/>
            <ac:spMk id="4" creationId="{9EF91B30-1CD3-4FAE-A315-75103DA0A58B}"/>
          </ac:spMkLst>
        </pc:spChg>
        <pc:spChg chg="add mod">
          <ac:chgData name="FENET Justine" userId="S::justine.fenet@grandest.fr::36aa3853-52c8-47c9-b473-373d2d76a13e" providerId="AD" clId="Web-{9AA754DD-913B-4291-A200-C547C16F1C61}" dt="2020-08-28T14:14:24.969" v="188" actId="20577"/>
          <ac:spMkLst>
            <pc:docMk/>
            <pc:sldMk cId="3374923599" sldId="283"/>
            <ac:spMk id="8" creationId="{1CF22F8A-BD9E-4F3A-BC66-469C4115CFD7}"/>
          </ac:spMkLst>
        </pc:spChg>
        <pc:spChg chg="mod">
          <ac:chgData name="FENET Justine" userId="S::justine.fenet@grandest.fr::36aa3853-52c8-47c9-b473-373d2d76a13e" providerId="AD" clId="Web-{9AA754DD-913B-4291-A200-C547C16F1C61}" dt="2020-08-28T15:37:02.595" v="439" actId="20577"/>
          <ac:spMkLst>
            <pc:docMk/>
            <pc:sldMk cId="3374923599" sldId="283"/>
            <ac:spMk id="10" creationId="{FDE1E967-B217-45AB-AF48-CD64AEB4F0AC}"/>
          </ac:spMkLst>
        </pc:spChg>
        <pc:spChg chg="mod">
          <ac:chgData name="FENET Justine" userId="S::justine.fenet@grandest.fr::36aa3853-52c8-47c9-b473-373d2d76a13e" providerId="AD" clId="Web-{9AA754DD-913B-4291-A200-C547C16F1C61}" dt="2020-08-28T15:37:11.298" v="442" actId="20577"/>
          <ac:spMkLst>
            <pc:docMk/>
            <pc:sldMk cId="3374923599" sldId="283"/>
            <ac:spMk id="11" creationId="{5BAB2E20-A43A-4865-B5A8-7E40C3C19041}"/>
          </ac:spMkLst>
        </pc:spChg>
        <pc:cxnChg chg="add mod">
          <ac:chgData name="FENET Justine" userId="S::justine.fenet@grandest.fr::36aa3853-52c8-47c9-b473-373d2d76a13e" providerId="AD" clId="Web-{9AA754DD-913B-4291-A200-C547C16F1C61}" dt="2020-08-28T14:14:03.671" v="183"/>
          <ac:cxnSpMkLst>
            <pc:docMk/>
            <pc:sldMk cId="3374923599" sldId="283"/>
            <ac:cxnSpMk id="5" creationId="{FB1680AE-76A5-4D85-ABF9-A5B579D44128}"/>
          </ac:cxnSpMkLst>
        </pc:cxnChg>
        <pc:cxnChg chg="add mod ord">
          <ac:chgData name="FENET Justine" userId="S::justine.fenet@grandest.fr::36aa3853-52c8-47c9-b473-373d2d76a13e" providerId="AD" clId="Web-{9AA754DD-913B-4291-A200-C547C16F1C61}" dt="2020-08-28T14:13:54.077" v="182"/>
          <ac:cxnSpMkLst>
            <pc:docMk/>
            <pc:sldMk cId="3374923599" sldId="283"/>
            <ac:cxnSpMk id="7" creationId="{91C86550-B090-4179-9109-EDC6BBD2E3A9}"/>
          </ac:cxnSpMkLst>
        </pc:cxnChg>
      </pc:sldChg>
      <pc:sldChg chg="addSp delSp modSp">
        <pc:chgData name="FENET Justine" userId="S::justine.fenet@grandest.fr::36aa3853-52c8-47c9-b473-373d2d76a13e" providerId="AD" clId="Web-{9AA754DD-913B-4291-A200-C547C16F1C61}" dt="2020-08-28T14:33:04.709" v="420" actId="20577"/>
        <pc:sldMkLst>
          <pc:docMk/>
          <pc:sldMk cId="2800091378" sldId="284"/>
        </pc:sldMkLst>
        <pc:spChg chg="add mod">
          <ac:chgData name="FENET Justine" userId="S::justine.fenet@grandest.fr::36aa3853-52c8-47c9-b473-373d2d76a13e" providerId="AD" clId="Web-{9AA754DD-913B-4291-A200-C547C16F1C61}" dt="2020-08-28T14:14:53.424" v="194" actId="1076"/>
          <ac:spMkLst>
            <pc:docMk/>
            <pc:sldMk cId="2800091378" sldId="284"/>
            <ac:spMk id="2" creationId="{97300669-0CFF-45FB-8A33-637DEE8DB2D3}"/>
          </ac:spMkLst>
        </pc:spChg>
        <pc:spChg chg="del">
          <ac:chgData name="FENET Justine" userId="S::justine.fenet@grandest.fr::36aa3853-52c8-47c9-b473-373d2d76a13e" providerId="AD" clId="Web-{9AA754DD-913B-4291-A200-C547C16F1C61}" dt="2020-08-28T14:14:49.017" v="193"/>
          <ac:spMkLst>
            <pc:docMk/>
            <pc:sldMk cId="2800091378" sldId="284"/>
            <ac:spMk id="3" creationId="{00000000-0000-0000-0000-000000000000}"/>
          </ac:spMkLst>
        </pc:spChg>
        <pc:spChg chg="add mod">
          <ac:chgData name="FENET Justine" userId="S::justine.fenet@grandest.fr::36aa3853-52c8-47c9-b473-373d2d76a13e" providerId="AD" clId="Web-{9AA754DD-913B-4291-A200-C547C16F1C61}" dt="2020-08-28T14:33:04.709" v="420" actId="20577"/>
          <ac:spMkLst>
            <pc:docMk/>
            <pc:sldMk cId="2800091378" sldId="284"/>
            <ac:spMk id="3" creationId="{320B1749-3BD1-452D-B362-662066778B0E}"/>
          </ac:spMkLst>
        </pc:spChg>
        <pc:spChg chg="add mod">
          <ac:chgData name="FENET Justine" userId="S::justine.fenet@grandest.fr::36aa3853-52c8-47c9-b473-373d2d76a13e" providerId="AD" clId="Web-{9AA754DD-913B-4291-A200-C547C16F1C61}" dt="2020-08-28T14:15:43.270" v="248" actId="20577"/>
          <ac:spMkLst>
            <pc:docMk/>
            <pc:sldMk cId="2800091378" sldId="284"/>
            <ac:spMk id="5" creationId="{ABFC2F49-0429-489C-B920-4ABB44B07B3C}"/>
          </ac:spMkLst>
        </pc:spChg>
        <pc:spChg chg="mod">
          <ac:chgData name="FENET Justine" userId="S::justine.fenet@grandest.fr::36aa3853-52c8-47c9-b473-373d2d76a13e" providerId="AD" clId="Web-{9AA754DD-913B-4291-A200-C547C16F1C61}" dt="2020-08-28T14:15:23.363" v="204" actId="20577"/>
          <ac:spMkLst>
            <pc:docMk/>
            <pc:sldMk cId="2800091378" sldId="284"/>
            <ac:spMk id="11" creationId="{5BAB2E20-A43A-4865-B5A8-7E40C3C19041}"/>
          </ac:spMkLst>
        </pc:spChg>
        <pc:cxnChg chg="add">
          <ac:chgData name="FENET Justine" userId="S::justine.fenet@grandest.fr::36aa3853-52c8-47c9-b473-373d2d76a13e" providerId="AD" clId="Web-{9AA754DD-913B-4291-A200-C547C16F1C61}" dt="2020-08-28T14:15:56.412" v="251"/>
          <ac:cxnSpMkLst>
            <pc:docMk/>
            <pc:sldMk cId="2800091378" sldId="284"/>
            <ac:cxnSpMk id="7" creationId="{9FDBEDA0-4C7D-47B3-933C-D971D9CB9400}"/>
          </ac:cxnSpMkLst>
        </pc:cxnChg>
        <pc:cxnChg chg="add">
          <ac:chgData name="FENET Justine" userId="S::justine.fenet@grandest.fr::36aa3853-52c8-47c9-b473-373d2d76a13e" providerId="AD" clId="Web-{9AA754DD-913B-4291-A200-C547C16F1C61}" dt="2020-08-28T14:16:04.975" v="252"/>
          <ac:cxnSpMkLst>
            <pc:docMk/>
            <pc:sldMk cId="2800091378" sldId="284"/>
            <ac:cxnSpMk id="9" creationId="{DA46D562-DB5E-4BCC-87A0-96E029E13510}"/>
          </ac:cxnSpMkLst>
        </pc:cxnChg>
      </pc:sldChg>
      <pc:sldChg chg="addSp modSp">
        <pc:chgData name="FENET Justine" userId="S::justine.fenet@grandest.fr::36aa3853-52c8-47c9-b473-373d2d76a13e" providerId="AD" clId="Web-{9AA754DD-913B-4291-A200-C547C16F1C61}" dt="2020-08-28T14:32:02.645" v="402" actId="20577"/>
        <pc:sldMkLst>
          <pc:docMk/>
          <pc:sldMk cId="3224538834" sldId="287"/>
        </pc:sldMkLst>
        <pc:spChg chg="add mod">
          <ac:chgData name="FENET Justine" userId="S::justine.fenet@grandest.fr::36aa3853-52c8-47c9-b473-373d2d76a13e" providerId="AD" clId="Web-{9AA754DD-913B-4291-A200-C547C16F1C61}" dt="2020-08-28T14:32:02.645" v="402" actId="20577"/>
          <ac:spMkLst>
            <pc:docMk/>
            <pc:sldMk cId="3224538834" sldId="287"/>
            <ac:spMk id="12" creationId="{135EE28A-15EE-4E89-8631-0AFE45256015}"/>
          </ac:spMkLst>
        </pc:spChg>
      </pc:sldChg>
      <pc:sldChg chg="addSp modSp">
        <pc:chgData name="FENET Justine" userId="S::justine.fenet@grandest.fr::36aa3853-52c8-47c9-b473-373d2d76a13e" providerId="AD" clId="Web-{9AA754DD-913B-4291-A200-C547C16F1C61}" dt="2020-08-28T14:32:22.661" v="406" actId="20577"/>
        <pc:sldMkLst>
          <pc:docMk/>
          <pc:sldMk cId="3219865546" sldId="289"/>
        </pc:sldMkLst>
        <pc:spChg chg="add mod">
          <ac:chgData name="FENET Justine" userId="S::justine.fenet@grandest.fr::36aa3853-52c8-47c9-b473-373d2d76a13e" providerId="AD" clId="Web-{9AA754DD-913B-4291-A200-C547C16F1C61}" dt="2020-08-28T14:32:22.661" v="406" actId="20577"/>
          <ac:spMkLst>
            <pc:docMk/>
            <pc:sldMk cId="3219865546" sldId="289"/>
            <ac:spMk id="2" creationId="{D4EA8C24-B72E-4D32-A3B6-00885372A064}"/>
          </ac:spMkLst>
        </pc:spChg>
      </pc:sldChg>
      <pc:sldChg chg="addSp modSp">
        <pc:chgData name="FENET Justine" userId="S::justine.fenet@grandest.fr::36aa3853-52c8-47c9-b473-373d2d76a13e" providerId="AD" clId="Web-{9AA754DD-913B-4291-A200-C547C16F1C61}" dt="2020-08-28T14:32:11.864" v="404" actId="20577"/>
        <pc:sldMkLst>
          <pc:docMk/>
          <pc:sldMk cId="2910255669" sldId="290"/>
        </pc:sldMkLst>
        <pc:spChg chg="add mod">
          <ac:chgData name="FENET Justine" userId="S::justine.fenet@grandest.fr::36aa3853-52c8-47c9-b473-373d2d76a13e" providerId="AD" clId="Web-{9AA754DD-913B-4291-A200-C547C16F1C61}" dt="2020-08-28T14:32:11.864" v="404" actId="20577"/>
          <ac:spMkLst>
            <pc:docMk/>
            <pc:sldMk cId="2910255669" sldId="290"/>
            <ac:spMk id="3" creationId="{D819F640-B40D-459E-9F75-D960AFEB9D9A}"/>
          </ac:spMkLst>
        </pc:spChg>
      </pc:sldChg>
      <pc:sldChg chg="addSp delSp modSp">
        <pc:chgData name="FENET Justine" userId="S::justine.fenet@grandest.fr::36aa3853-52c8-47c9-b473-373d2d76a13e" providerId="AD" clId="Web-{9AA754DD-913B-4291-A200-C547C16F1C61}" dt="2020-08-28T14:32:47.802" v="415" actId="20577"/>
        <pc:sldMkLst>
          <pc:docMk/>
          <pc:sldMk cId="3408197925" sldId="291"/>
        </pc:sldMkLst>
        <pc:spChg chg="add del">
          <ac:chgData name="FENET Justine" userId="S::justine.fenet@grandest.fr::36aa3853-52c8-47c9-b473-373d2d76a13e" providerId="AD" clId="Web-{9AA754DD-913B-4291-A200-C547C16F1C61}" dt="2020-08-28T14:32:36.927" v="410"/>
          <ac:spMkLst>
            <pc:docMk/>
            <pc:sldMk cId="3408197925" sldId="291"/>
            <ac:spMk id="2" creationId="{FE42344A-1565-42B9-8075-EE6CDF376D45}"/>
          </ac:spMkLst>
        </pc:spChg>
        <pc:spChg chg="add del">
          <ac:chgData name="FENET Justine" userId="S::justine.fenet@grandest.fr::36aa3853-52c8-47c9-b473-373d2d76a13e" providerId="AD" clId="Web-{9AA754DD-913B-4291-A200-C547C16F1C61}" dt="2020-08-28T14:32:41.646" v="412"/>
          <ac:spMkLst>
            <pc:docMk/>
            <pc:sldMk cId="3408197925" sldId="291"/>
            <ac:spMk id="4" creationId="{5E079066-8B5D-4D13-B9CB-EAE46ECC004E}"/>
          </ac:spMkLst>
        </pc:spChg>
        <pc:spChg chg="add mod">
          <ac:chgData name="FENET Justine" userId="S::justine.fenet@grandest.fr::36aa3853-52c8-47c9-b473-373d2d76a13e" providerId="AD" clId="Web-{9AA754DD-913B-4291-A200-C547C16F1C61}" dt="2020-08-28T14:32:47.802" v="415" actId="20577"/>
          <ac:spMkLst>
            <pc:docMk/>
            <pc:sldMk cId="3408197925" sldId="291"/>
            <ac:spMk id="5" creationId="{2106FAAC-3785-48FC-B2DB-91D7404DB8EA}"/>
          </ac:spMkLst>
        </pc:spChg>
      </pc:sldChg>
      <pc:sldChg chg="addSp delSp modSp add ord replId">
        <pc:chgData name="FENET Justine" userId="S::justine.fenet@grandest.fr::36aa3853-52c8-47c9-b473-373d2d76a13e" providerId="AD" clId="Web-{9AA754DD-913B-4291-A200-C547C16F1C61}" dt="2020-08-28T14:30:30.347" v="376" actId="20577"/>
        <pc:sldMkLst>
          <pc:docMk/>
          <pc:sldMk cId="2299586395" sldId="292"/>
        </pc:sldMkLst>
        <pc:spChg chg="del">
          <ac:chgData name="FENET Justine" userId="S::justine.fenet@grandest.fr::36aa3853-52c8-47c9-b473-373d2d76a13e" providerId="AD" clId="Web-{9AA754DD-913B-4291-A200-C547C16F1C61}" dt="2020-08-28T14:25:40.459" v="334"/>
          <ac:spMkLst>
            <pc:docMk/>
            <pc:sldMk cId="2299586395" sldId="292"/>
            <ac:spMk id="2" creationId="{00000000-0000-0000-0000-000000000000}"/>
          </ac:spMkLst>
        </pc:spChg>
        <pc:spChg chg="add mod">
          <ac:chgData name="FENET Justine" userId="S::justine.fenet@grandest.fr::36aa3853-52c8-47c9-b473-373d2d76a13e" providerId="AD" clId="Web-{9AA754DD-913B-4291-A200-C547C16F1C61}" dt="2020-08-28T14:30:30.347" v="376" actId="20577"/>
          <ac:spMkLst>
            <pc:docMk/>
            <pc:sldMk cId="2299586395" sldId="292"/>
            <ac:spMk id="2" creationId="{797BC82C-D7C5-4982-BFCA-BA80BF2DF797}"/>
          </ac:spMkLst>
        </pc:spChg>
        <pc:spChg chg="del">
          <ac:chgData name="FENET Justine" userId="S::justine.fenet@grandest.fr::36aa3853-52c8-47c9-b473-373d2d76a13e" providerId="AD" clId="Web-{9AA754DD-913B-4291-A200-C547C16F1C61}" dt="2020-08-28T14:25:42.475" v="335"/>
          <ac:spMkLst>
            <pc:docMk/>
            <pc:sldMk cId="2299586395" sldId="292"/>
            <ac:spMk id="3" creationId="{C3DF4ED4-603C-4815-983C-E434F37D3B63}"/>
          </ac:spMkLst>
        </pc:spChg>
        <pc:spChg chg="del">
          <ac:chgData name="FENET Justine" userId="S::justine.fenet@grandest.fr::36aa3853-52c8-47c9-b473-373d2d76a13e" providerId="AD" clId="Web-{9AA754DD-913B-4291-A200-C547C16F1C61}" dt="2020-08-28T14:21:59.119" v="297"/>
          <ac:spMkLst>
            <pc:docMk/>
            <pc:sldMk cId="2299586395" sldId="292"/>
            <ac:spMk id="4" creationId="{5B7DCE44-9563-4111-97FF-1E2065A1B03D}"/>
          </ac:spMkLst>
        </pc:spChg>
        <pc:spChg chg="del">
          <ac:chgData name="FENET Justine" userId="S::justine.fenet@grandest.fr::36aa3853-52c8-47c9-b473-373d2d76a13e" providerId="AD" clId="Web-{9AA754DD-913B-4291-A200-C547C16F1C61}" dt="2020-08-28T14:22:08.682" v="298"/>
          <ac:spMkLst>
            <pc:docMk/>
            <pc:sldMk cId="2299586395" sldId="292"/>
            <ac:spMk id="5" creationId="{B2D31C45-A2F8-49EF-AD90-5E935AC7DCE4}"/>
          </ac:spMkLst>
        </pc:spChg>
        <pc:spChg chg="del">
          <ac:chgData name="FENET Justine" userId="S::justine.fenet@grandest.fr::36aa3853-52c8-47c9-b473-373d2d76a13e" providerId="AD" clId="Web-{9AA754DD-913B-4291-A200-C547C16F1C61}" dt="2020-08-28T14:30:24.065" v="373"/>
          <ac:spMkLst>
            <pc:docMk/>
            <pc:sldMk cId="2299586395" sldId="292"/>
            <ac:spMk id="6" creationId="{FDA57E85-8463-465D-B034-F9EED11856C8}"/>
          </ac:spMkLst>
        </pc:spChg>
        <pc:spChg chg="del">
          <ac:chgData name="FENET Justine" userId="S::justine.fenet@grandest.fr::36aa3853-52c8-47c9-b473-373d2d76a13e" providerId="AD" clId="Web-{9AA754DD-913B-4291-A200-C547C16F1C61}" dt="2020-08-28T14:22:27.480" v="302"/>
          <ac:spMkLst>
            <pc:docMk/>
            <pc:sldMk cId="2299586395" sldId="292"/>
            <ac:spMk id="7" creationId="{B7DB4C05-EDFB-46B2-9FD0-7A599085437C}"/>
          </ac:spMkLst>
        </pc:spChg>
        <pc:spChg chg="add mod">
          <ac:chgData name="FENET Justine" userId="S::justine.fenet@grandest.fr::36aa3853-52c8-47c9-b473-373d2d76a13e" providerId="AD" clId="Web-{9AA754DD-913B-4291-A200-C547C16F1C61}" dt="2020-08-28T14:27:07.933" v="347" actId="20577"/>
          <ac:spMkLst>
            <pc:docMk/>
            <pc:sldMk cId="2299586395" sldId="292"/>
            <ac:spMk id="9" creationId="{FDC5FC73-6534-439B-BC1E-95DBCECA759E}"/>
          </ac:spMkLst>
        </pc:spChg>
        <pc:spChg chg="add mod">
          <ac:chgData name="FENET Justine" userId="S::justine.fenet@grandest.fr::36aa3853-52c8-47c9-b473-373d2d76a13e" providerId="AD" clId="Web-{9AA754DD-913B-4291-A200-C547C16F1C61}" dt="2020-08-28T14:27:14.574" v="350" actId="20577"/>
          <ac:spMkLst>
            <pc:docMk/>
            <pc:sldMk cId="2299586395" sldId="292"/>
            <ac:spMk id="11" creationId="{2F57ED91-760E-4F2C-98CB-B02EE4F5E852}"/>
          </ac:spMkLst>
        </pc:spChg>
        <pc:spChg chg="add mod">
          <ac:chgData name="FENET Justine" userId="S::justine.fenet@grandest.fr::36aa3853-52c8-47c9-b473-373d2d76a13e" providerId="AD" clId="Web-{9AA754DD-913B-4291-A200-C547C16F1C61}" dt="2020-08-28T14:27:34.653" v="356" actId="20577"/>
          <ac:spMkLst>
            <pc:docMk/>
            <pc:sldMk cId="2299586395" sldId="292"/>
            <ac:spMk id="13" creationId="{EAAE859E-DF05-4C97-ACE0-8C07659CB696}"/>
          </ac:spMkLst>
        </pc:spChg>
        <pc:spChg chg="add">
          <ac:chgData name="FENET Justine" userId="S::justine.fenet@grandest.fr::36aa3853-52c8-47c9-b473-373d2d76a13e" providerId="AD" clId="Web-{9AA754DD-913B-4291-A200-C547C16F1C61}" dt="2020-08-28T14:25:37.209" v="333"/>
          <ac:spMkLst>
            <pc:docMk/>
            <pc:sldMk cId="2299586395" sldId="292"/>
            <ac:spMk id="21" creationId="{07F82FA9-D51D-4A3D-92FB-1135E170CC3E}"/>
          </ac:spMkLst>
        </pc:spChg>
        <pc:spChg chg="add del">
          <ac:chgData name="FENET Justine" userId="S::justine.fenet@grandest.fr::36aa3853-52c8-47c9-b473-373d2d76a13e" providerId="AD" clId="Web-{9AA754DD-913B-4291-A200-C547C16F1C61}" dt="2020-08-28T14:25:52.632" v="337"/>
          <ac:spMkLst>
            <pc:docMk/>
            <pc:sldMk cId="2299586395" sldId="292"/>
            <ac:spMk id="23" creationId="{FCACEBED-56CF-4CC1-9A72-9C41873A695C}"/>
          </ac:spMkLst>
        </pc:spChg>
        <pc:spChg chg="add del">
          <ac:chgData name="FENET Justine" userId="S::justine.fenet@grandest.fr::36aa3853-52c8-47c9-b473-373d2d76a13e" providerId="AD" clId="Web-{9AA754DD-913B-4291-A200-C547C16F1C61}" dt="2020-08-28T14:26:00.601" v="339"/>
          <ac:spMkLst>
            <pc:docMk/>
            <pc:sldMk cId="2299586395" sldId="292"/>
            <ac:spMk id="25" creationId="{D3A96147-5CC2-421F-8C95-E546AD4E7338}"/>
          </ac:spMkLst>
        </pc:spChg>
        <pc:spChg chg="add">
          <ac:chgData name="FENET Justine" userId="S::justine.fenet@grandest.fr::36aa3853-52c8-47c9-b473-373d2d76a13e" providerId="AD" clId="Web-{9AA754DD-913B-4291-A200-C547C16F1C61}" dt="2020-08-28T14:26:07.961" v="340"/>
          <ac:spMkLst>
            <pc:docMk/>
            <pc:sldMk cId="2299586395" sldId="292"/>
            <ac:spMk id="27" creationId="{3470EADD-64A8-4BD9-A339-ED1FC134AFA8}"/>
          </ac:spMkLst>
        </pc:spChg>
        <pc:spChg chg="add mod">
          <ac:chgData name="FENET Justine" userId="S::justine.fenet@grandest.fr::36aa3853-52c8-47c9-b473-373d2d76a13e" providerId="AD" clId="Web-{9AA754DD-913B-4291-A200-C547C16F1C61}" dt="2020-08-28T14:29:31.377" v="369" actId="1076"/>
          <ac:spMkLst>
            <pc:docMk/>
            <pc:sldMk cId="2299586395" sldId="292"/>
            <ac:spMk id="29" creationId="{EDACA1BE-D37F-4428-8C1D-283059B7FCD8}"/>
          </ac:spMkLst>
        </pc:spChg>
        <pc:spChg chg="add mod">
          <ac:chgData name="FENET Justine" userId="S::justine.fenet@grandest.fr::36aa3853-52c8-47c9-b473-373d2d76a13e" providerId="AD" clId="Web-{9AA754DD-913B-4291-A200-C547C16F1C61}" dt="2020-08-28T14:29:35.111" v="370" actId="1076"/>
          <ac:spMkLst>
            <pc:docMk/>
            <pc:sldMk cId="2299586395" sldId="292"/>
            <ac:spMk id="31" creationId="{C2028072-F353-4195-A757-A2EDBD6C4587}"/>
          </ac:spMkLst>
        </pc:spChg>
        <pc:spChg chg="add mod">
          <ac:chgData name="FENET Justine" userId="S::justine.fenet@grandest.fr::36aa3853-52c8-47c9-b473-373d2d76a13e" providerId="AD" clId="Web-{9AA754DD-913B-4291-A200-C547C16F1C61}" dt="2020-08-28T14:30:24.050" v="372" actId="1076"/>
          <ac:spMkLst>
            <pc:docMk/>
            <pc:sldMk cId="2299586395" sldId="292"/>
            <ac:spMk id="33" creationId="{26EF8416-DA78-42C6-9178-0D6A36CCCB80}"/>
          </ac:spMkLst>
        </pc:spChg>
        <pc:picChg chg="add mod">
          <ac:chgData name="FENET Justine" userId="S::justine.fenet@grandest.fr::36aa3853-52c8-47c9-b473-373d2d76a13e" providerId="AD" clId="Web-{9AA754DD-913B-4291-A200-C547C16F1C61}" dt="2020-08-28T14:26:38.712" v="344" actId="1076"/>
          <ac:picMkLst>
            <pc:docMk/>
            <pc:sldMk cId="2299586395" sldId="292"/>
            <ac:picMk id="15" creationId="{15345D0B-3AAC-420B-97A9-067C0D02C39D}"/>
          </ac:picMkLst>
        </pc:picChg>
        <pc:picChg chg="add mod">
          <ac:chgData name="FENET Justine" userId="S::justine.fenet@grandest.fr::36aa3853-52c8-47c9-b473-373d2d76a13e" providerId="AD" clId="Web-{9AA754DD-913B-4291-A200-C547C16F1C61}" dt="2020-08-28T14:26:41.587" v="345" actId="1076"/>
          <ac:picMkLst>
            <pc:docMk/>
            <pc:sldMk cId="2299586395" sldId="292"/>
            <ac:picMk id="17" creationId="{53F76D86-3032-458F-8C85-4C5FF4B1B717}"/>
          </ac:picMkLst>
        </pc:picChg>
        <pc:picChg chg="add mod">
          <ac:chgData name="FENET Justine" userId="S::justine.fenet@grandest.fr::36aa3853-52c8-47c9-b473-373d2d76a13e" providerId="AD" clId="Web-{9AA754DD-913B-4291-A200-C547C16F1C61}" dt="2020-08-28T14:26:45.056" v="346" actId="1076"/>
          <ac:picMkLst>
            <pc:docMk/>
            <pc:sldMk cId="2299586395" sldId="292"/>
            <ac:picMk id="19" creationId="{2BE67B7A-33BE-495C-A01A-8CCC32C848B0}"/>
          </ac:picMkLst>
        </pc:picChg>
      </pc:sldChg>
    </pc:docChg>
  </pc:docChgLst>
  <pc:docChgLst>
    <pc:chgData name="FENET Justine" userId="S::justine.fenet@grandest.fr::36aa3853-52c8-47c9-b473-373d2d76a13e" providerId="AD" clId="Web-{BCED8238-788A-4AE8-9211-ED48E6E47870}"/>
    <pc:docChg chg="addSld delSld modSld sldOrd">
      <pc:chgData name="FENET Justine" userId="S::justine.fenet@grandest.fr::36aa3853-52c8-47c9-b473-373d2d76a13e" providerId="AD" clId="Web-{BCED8238-788A-4AE8-9211-ED48E6E47870}" dt="2020-08-25T13:46:13.652" v="5486"/>
      <pc:docMkLst>
        <pc:docMk/>
      </pc:docMkLst>
      <pc:sldChg chg="modSp">
        <pc:chgData name="FENET Justine" userId="S::justine.fenet@grandest.fr::36aa3853-52c8-47c9-b473-373d2d76a13e" providerId="AD" clId="Web-{BCED8238-788A-4AE8-9211-ED48E6E47870}" dt="2020-08-25T13:17:47.298" v="4794" actId="20577"/>
        <pc:sldMkLst>
          <pc:docMk/>
          <pc:sldMk cId="2498613788" sldId="257"/>
        </pc:sldMkLst>
        <pc:spChg chg="mod">
          <ac:chgData name="FENET Justine" userId="S::justine.fenet@grandest.fr::36aa3853-52c8-47c9-b473-373d2d76a13e" providerId="AD" clId="Web-{BCED8238-788A-4AE8-9211-ED48E6E47870}" dt="2020-08-25T13:17:47.298" v="4794" actId="20577"/>
          <ac:spMkLst>
            <pc:docMk/>
            <pc:sldMk cId="2498613788" sldId="257"/>
            <ac:spMk id="2" creationId="{00000000-0000-0000-0000-000000000000}"/>
          </ac:spMkLst>
        </pc:spChg>
        <pc:spChg chg="mod">
          <ac:chgData name="FENET Justine" userId="S::justine.fenet@grandest.fr::36aa3853-52c8-47c9-b473-373d2d76a13e" providerId="AD" clId="Web-{BCED8238-788A-4AE8-9211-ED48E6E47870}" dt="2020-08-25T13:17:44.595" v="4791"/>
          <ac:spMkLst>
            <pc:docMk/>
            <pc:sldMk cId="2498613788" sldId="257"/>
            <ac:spMk id="3" creationId="{C3DF4ED4-603C-4815-983C-E434F37D3B63}"/>
          </ac:spMkLst>
        </pc:spChg>
      </pc:sldChg>
      <pc:sldChg chg="addSp delSp modSp ord">
        <pc:chgData name="FENET Justine" userId="S::justine.fenet@grandest.fr::36aa3853-52c8-47c9-b473-373d2d76a13e" providerId="AD" clId="Web-{BCED8238-788A-4AE8-9211-ED48E6E47870}" dt="2020-08-25T13:14:45.872" v="4777"/>
        <pc:sldMkLst>
          <pc:docMk/>
          <pc:sldMk cId="843658948" sldId="258"/>
        </pc:sldMkLst>
        <pc:spChg chg="add mod">
          <ac:chgData name="FENET Justine" userId="S::justine.fenet@grandest.fr::36aa3853-52c8-47c9-b473-373d2d76a13e" providerId="AD" clId="Web-{BCED8238-788A-4AE8-9211-ED48E6E47870}" dt="2020-08-25T12:17:45.460" v="3818" actId="14100"/>
          <ac:spMkLst>
            <pc:docMk/>
            <pc:sldMk cId="843658948" sldId="258"/>
            <ac:spMk id="2" creationId="{D713A2C6-9863-46E0-8F43-4343836AC9F6}"/>
          </ac:spMkLst>
        </pc:spChg>
        <pc:spChg chg="mod">
          <ac:chgData name="FENET Justine" userId="S::justine.fenet@grandest.fr::36aa3853-52c8-47c9-b473-373d2d76a13e" providerId="AD" clId="Web-{BCED8238-788A-4AE8-9211-ED48E6E47870}" dt="2020-08-25T13:14:39.887" v="4776"/>
          <ac:spMkLst>
            <pc:docMk/>
            <pc:sldMk cId="843658948" sldId="258"/>
            <ac:spMk id="3" creationId="{00000000-0000-0000-0000-000000000000}"/>
          </ac:spMkLst>
        </pc:spChg>
        <pc:spChg chg="add mod">
          <ac:chgData name="FENET Justine" userId="S::justine.fenet@grandest.fr::36aa3853-52c8-47c9-b473-373d2d76a13e" providerId="AD" clId="Web-{BCED8238-788A-4AE8-9211-ED48E6E47870}" dt="2020-08-25T12:46:32.112" v="4179"/>
          <ac:spMkLst>
            <pc:docMk/>
            <pc:sldMk cId="843658948" sldId="258"/>
            <ac:spMk id="5" creationId="{8CE5B0DC-EB60-491A-8422-B9E3F96E06BC}"/>
          </ac:spMkLst>
        </pc:spChg>
        <pc:spChg chg="add del">
          <ac:chgData name="FENET Justine" userId="S::justine.fenet@grandest.fr::36aa3853-52c8-47c9-b473-373d2d76a13e" providerId="AD" clId="Web-{BCED8238-788A-4AE8-9211-ED48E6E47870}" dt="2020-08-25T10:00:32.446" v="1837"/>
          <ac:spMkLst>
            <pc:docMk/>
            <pc:sldMk cId="843658948" sldId="258"/>
            <ac:spMk id="5" creationId="{EADAB666-066F-406B-AECD-A8E336CA3165}"/>
          </ac:spMkLst>
        </pc:spChg>
        <pc:spChg chg="add mod">
          <ac:chgData name="FENET Justine" userId="S::justine.fenet@grandest.fr::36aa3853-52c8-47c9-b473-373d2d76a13e" providerId="AD" clId="Web-{BCED8238-788A-4AE8-9211-ED48E6E47870}" dt="2020-08-25T12:45:18.172" v="4173" actId="14100"/>
          <ac:spMkLst>
            <pc:docMk/>
            <pc:sldMk cId="843658948" sldId="258"/>
            <ac:spMk id="6" creationId="{B6A977B6-60C8-45F0-BEB0-B652AC5077F5}"/>
          </ac:spMkLst>
        </pc:spChg>
        <pc:spChg chg="del">
          <ac:chgData name="FENET Justine" userId="S::justine.fenet@grandest.fr::36aa3853-52c8-47c9-b473-373d2d76a13e" providerId="AD" clId="Web-{BCED8238-788A-4AE8-9211-ED48E6E47870}" dt="2020-08-25T08:33:10.278" v="10"/>
          <ac:spMkLst>
            <pc:docMk/>
            <pc:sldMk cId="843658948" sldId="258"/>
            <ac:spMk id="7" creationId="{69A85B04-FC38-4355-8F02-49635BB2D410}"/>
          </ac:spMkLst>
        </pc:spChg>
        <pc:spChg chg="mod">
          <ac:chgData name="FENET Justine" userId="S::justine.fenet@grandest.fr::36aa3853-52c8-47c9-b473-373d2d76a13e" providerId="AD" clId="Web-{BCED8238-788A-4AE8-9211-ED48E6E47870}" dt="2020-08-25T13:14:45.872" v="4777"/>
          <ac:spMkLst>
            <pc:docMk/>
            <pc:sldMk cId="843658948" sldId="258"/>
            <ac:spMk id="12" creationId="{73CEB22E-3650-4BE8-93A4-DE34E9A5FEA3}"/>
          </ac:spMkLst>
        </pc:spChg>
      </pc:sldChg>
      <pc:sldChg chg="modSp">
        <pc:chgData name="FENET Justine" userId="S::justine.fenet@grandest.fr::36aa3853-52c8-47c9-b473-373d2d76a13e" providerId="AD" clId="Web-{BCED8238-788A-4AE8-9211-ED48E6E47870}" dt="2020-08-25T13:18:04.361" v="4795" actId="1076"/>
        <pc:sldMkLst>
          <pc:docMk/>
          <pc:sldMk cId="1218301190" sldId="261"/>
        </pc:sldMkLst>
        <pc:spChg chg="mod">
          <ac:chgData name="FENET Justine" userId="S::justine.fenet@grandest.fr::36aa3853-52c8-47c9-b473-373d2d76a13e" providerId="AD" clId="Web-{BCED8238-788A-4AE8-9211-ED48E6E47870}" dt="2020-08-25T13:18:04.361" v="4795" actId="1076"/>
          <ac:spMkLst>
            <pc:docMk/>
            <pc:sldMk cId="1218301190" sldId="261"/>
            <ac:spMk id="2" creationId="{00000000-0000-0000-0000-000000000000}"/>
          </ac:spMkLst>
        </pc:spChg>
        <pc:spChg chg="mod">
          <ac:chgData name="FENET Justine" userId="S::justine.fenet@grandest.fr::36aa3853-52c8-47c9-b473-373d2d76a13e" providerId="AD" clId="Web-{BCED8238-788A-4AE8-9211-ED48E6E47870}" dt="2020-08-25T13:13:56.870" v="4767" actId="20577"/>
          <ac:spMkLst>
            <pc:docMk/>
            <pc:sldMk cId="1218301190" sldId="261"/>
            <ac:spMk id="5" creationId="{86091F85-1A1D-427D-A6A9-1F6EC2FD09F9}"/>
          </ac:spMkLst>
        </pc:spChg>
        <pc:spChg chg="mod">
          <ac:chgData name="FENET Justine" userId="S::justine.fenet@grandest.fr::36aa3853-52c8-47c9-b473-373d2d76a13e" providerId="AD" clId="Web-{BCED8238-788A-4AE8-9211-ED48E6E47870}" dt="2020-08-25T12:09:20.901" v="3740"/>
          <ac:spMkLst>
            <pc:docMk/>
            <pc:sldMk cId="1218301190" sldId="261"/>
            <ac:spMk id="6" creationId="{66953D55-D174-4047-8C3F-B5739FCD6EAB}"/>
          </ac:spMkLst>
        </pc:spChg>
        <pc:spChg chg="mod">
          <ac:chgData name="FENET Justine" userId="S::justine.fenet@grandest.fr::36aa3853-52c8-47c9-b473-373d2d76a13e" providerId="AD" clId="Web-{BCED8238-788A-4AE8-9211-ED48E6E47870}" dt="2020-08-25T13:13:50.401" v="4764" actId="20577"/>
          <ac:spMkLst>
            <pc:docMk/>
            <pc:sldMk cId="1218301190" sldId="261"/>
            <ac:spMk id="8" creationId="{31E14412-B83D-4A00-A8B9-CDA6014D1FD5}"/>
          </ac:spMkLst>
        </pc:spChg>
      </pc:sldChg>
      <pc:sldChg chg="modSp">
        <pc:chgData name="FENET Justine" userId="S::justine.fenet@grandest.fr::36aa3853-52c8-47c9-b473-373d2d76a13e" providerId="AD" clId="Web-{BCED8238-788A-4AE8-9211-ED48E6E47870}" dt="2020-08-25T12:41:57.152" v="4142" actId="20577"/>
        <pc:sldMkLst>
          <pc:docMk/>
          <pc:sldMk cId="4093241656" sldId="262"/>
        </pc:sldMkLst>
        <pc:spChg chg="mod">
          <ac:chgData name="FENET Justine" userId="S::justine.fenet@grandest.fr::36aa3853-52c8-47c9-b473-373d2d76a13e" providerId="AD" clId="Web-{BCED8238-788A-4AE8-9211-ED48E6E47870}" dt="2020-08-25T12:41:57.152" v="4142" actId="20577"/>
          <ac:spMkLst>
            <pc:docMk/>
            <pc:sldMk cId="4093241656" sldId="262"/>
            <ac:spMk id="2" creationId="{788BE2F1-75C9-454A-B6F8-C68C40C8F2F4}"/>
          </ac:spMkLst>
        </pc:spChg>
      </pc:sldChg>
      <pc:sldChg chg="ord">
        <pc:chgData name="FENET Justine" userId="S::justine.fenet@grandest.fr::36aa3853-52c8-47c9-b473-373d2d76a13e" providerId="AD" clId="Web-{BCED8238-788A-4AE8-9211-ED48E6E47870}" dt="2020-08-25T13:13:13.072" v="4760"/>
        <pc:sldMkLst>
          <pc:docMk/>
          <pc:sldMk cId="3423701255" sldId="263"/>
        </pc:sldMkLst>
      </pc:sldChg>
      <pc:sldChg chg="modSp">
        <pc:chgData name="FENET Justine" userId="S::justine.fenet@grandest.fr::36aa3853-52c8-47c9-b473-373d2d76a13e" providerId="AD" clId="Web-{BCED8238-788A-4AE8-9211-ED48E6E47870}" dt="2020-08-25T12:43:16.185" v="4169" actId="20577"/>
        <pc:sldMkLst>
          <pc:docMk/>
          <pc:sldMk cId="3425413630" sldId="268"/>
        </pc:sldMkLst>
        <pc:spChg chg="mod">
          <ac:chgData name="FENET Justine" userId="S::justine.fenet@grandest.fr::36aa3853-52c8-47c9-b473-373d2d76a13e" providerId="AD" clId="Web-{BCED8238-788A-4AE8-9211-ED48E6E47870}" dt="2020-08-25T12:42:22.246" v="4153" actId="1076"/>
          <ac:spMkLst>
            <pc:docMk/>
            <pc:sldMk cId="3425413630" sldId="268"/>
            <ac:spMk id="3" creationId="{80BAA8CD-219C-41D4-BEE5-A7C148955C32}"/>
          </ac:spMkLst>
        </pc:spChg>
        <pc:spChg chg="mod">
          <ac:chgData name="FENET Justine" userId="S::justine.fenet@grandest.fr::36aa3853-52c8-47c9-b473-373d2d76a13e" providerId="AD" clId="Web-{BCED8238-788A-4AE8-9211-ED48E6E47870}" dt="2020-08-25T12:42:22.262" v="4154" actId="1076"/>
          <ac:spMkLst>
            <pc:docMk/>
            <pc:sldMk cId="3425413630" sldId="268"/>
            <ac:spMk id="9" creationId="{29ACCDAD-214D-4D7F-8D41-0F05BD07429F}"/>
          </ac:spMkLst>
        </pc:spChg>
        <pc:spChg chg="mod">
          <ac:chgData name="FENET Justine" userId="S::justine.fenet@grandest.fr::36aa3853-52c8-47c9-b473-373d2d76a13e" providerId="AD" clId="Web-{BCED8238-788A-4AE8-9211-ED48E6E47870}" dt="2020-08-25T12:43:16.185" v="4169" actId="20577"/>
          <ac:spMkLst>
            <pc:docMk/>
            <pc:sldMk cId="3425413630" sldId="268"/>
            <ac:spMk id="15" creationId="{9C10F163-24E5-4BBF-AD42-A3B867842990}"/>
          </ac:spMkLst>
        </pc:spChg>
        <pc:spChg chg="mod">
          <ac:chgData name="FENET Justine" userId="S::justine.fenet@grandest.fr::36aa3853-52c8-47c9-b473-373d2d76a13e" providerId="AD" clId="Web-{BCED8238-788A-4AE8-9211-ED48E6E47870}" dt="2020-08-25T12:42:36.246" v="4162" actId="1076"/>
          <ac:spMkLst>
            <pc:docMk/>
            <pc:sldMk cId="3425413630" sldId="268"/>
            <ac:spMk id="18" creationId="{7C6754A3-8F9A-4A32-B88E-4F417A562C02}"/>
          </ac:spMkLst>
        </pc:spChg>
        <pc:spChg chg="mod">
          <ac:chgData name="FENET Justine" userId="S::justine.fenet@grandest.fr::36aa3853-52c8-47c9-b473-373d2d76a13e" providerId="AD" clId="Web-{BCED8238-788A-4AE8-9211-ED48E6E47870}" dt="2020-08-25T12:42:22.293" v="4155" actId="1076"/>
          <ac:spMkLst>
            <pc:docMk/>
            <pc:sldMk cId="3425413630" sldId="268"/>
            <ac:spMk id="35" creationId="{5AD346CB-D634-48E7-9D91-991384A69616}"/>
          </ac:spMkLst>
        </pc:spChg>
        <pc:spChg chg="mod">
          <ac:chgData name="FENET Justine" userId="S::justine.fenet@grandest.fr::36aa3853-52c8-47c9-b473-373d2d76a13e" providerId="AD" clId="Web-{BCED8238-788A-4AE8-9211-ED48E6E47870}" dt="2020-08-25T12:42:22.309" v="4156" actId="1076"/>
          <ac:spMkLst>
            <pc:docMk/>
            <pc:sldMk cId="3425413630" sldId="268"/>
            <ac:spMk id="36" creationId="{9ACB74ED-1DD5-4E12-9A74-42127B83982E}"/>
          </ac:spMkLst>
        </pc:spChg>
        <pc:spChg chg="mod">
          <ac:chgData name="FENET Justine" userId="S::justine.fenet@grandest.fr::36aa3853-52c8-47c9-b473-373d2d76a13e" providerId="AD" clId="Web-{BCED8238-788A-4AE8-9211-ED48E6E47870}" dt="2020-08-25T12:42:22.324" v="4157" actId="1076"/>
          <ac:spMkLst>
            <pc:docMk/>
            <pc:sldMk cId="3425413630" sldId="268"/>
            <ac:spMk id="37" creationId="{666EE7C9-56E3-4D46-B3AA-13EB48049646}"/>
          </ac:spMkLst>
        </pc:spChg>
        <pc:spChg chg="mod">
          <ac:chgData name="FENET Justine" userId="S::justine.fenet@grandest.fr::36aa3853-52c8-47c9-b473-373d2d76a13e" providerId="AD" clId="Web-{BCED8238-788A-4AE8-9211-ED48E6E47870}" dt="2020-08-25T12:42:22.340" v="4158" actId="1076"/>
          <ac:spMkLst>
            <pc:docMk/>
            <pc:sldMk cId="3425413630" sldId="268"/>
            <ac:spMk id="38" creationId="{92FF4365-8DCB-443B-9746-AB037575E4B5}"/>
          </ac:spMkLst>
        </pc:spChg>
        <pc:spChg chg="mod">
          <ac:chgData name="FENET Justine" userId="S::justine.fenet@grandest.fr::36aa3853-52c8-47c9-b473-373d2d76a13e" providerId="AD" clId="Web-{BCED8238-788A-4AE8-9211-ED48E6E47870}" dt="2020-08-25T12:42:22.356" v="4159" actId="1076"/>
          <ac:spMkLst>
            <pc:docMk/>
            <pc:sldMk cId="3425413630" sldId="268"/>
            <ac:spMk id="39" creationId="{3815DD86-67BE-42A7-8BE0-FFA312FCAECA}"/>
          </ac:spMkLst>
        </pc:spChg>
        <pc:spChg chg="mod">
          <ac:chgData name="FENET Justine" userId="S::justine.fenet@grandest.fr::36aa3853-52c8-47c9-b473-373d2d76a13e" providerId="AD" clId="Web-{BCED8238-788A-4AE8-9211-ED48E6E47870}" dt="2020-08-25T12:43:12.310" v="4166" actId="20577"/>
          <ac:spMkLst>
            <pc:docMk/>
            <pc:sldMk cId="3425413630" sldId="268"/>
            <ac:spMk id="40" creationId="{F7ED7B4E-F497-417A-9D03-52780061F0AF}"/>
          </ac:spMkLst>
        </pc:spChg>
        <pc:spChg chg="mod">
          <ac:chgData name="FENET Justine" userId="S::justine.fenet@grandest.fr::36aa3853-52c8-47c9-b473-373d2d76a13e" providerId="AD" clId="Web-{BCED8238-788A-4AE8-9211-ED48E6E47870}" dt="2020-08-25T12:43:01.919" v="4165" actId="1076"/>
          <ac:spMkLst>
            <pc:docMk/>
            <pc:sldMk cId="3425413630" sldId="268"/>
            <ac:spMk id="41" creationId="{E45C5751-63AB-4A0C-A16B-BC8BC1F70572}"/>
          </ac:spMkLst>
        </pc:spChg>
        <pc:spChg chg="mod">
          <ac:chgData name="FENET Justine" userId="S::justine.fenet@grandest.fr::36aa3853-52c8-47c9-b473-373d2d76a13e" providerId="AD" clId="Web-{BCED8238-788A-4AE8-9211-ED48E6E47870}" dt="2020-08-25T12:42:31.824" v="4161" actId="1076"/>
          <ac:spMkLst>
            <pc:docMk/>
            <pc:sldMk cId="3425413630" sldId="268"/>
            <ac:spMk id="42" creationId="{F29EF3D8-F4FA-4407-A33E-63C0BF1490A7}"/>
          </ac:spMkLst>
        </pc:spChg>
      </pc:sldChg>
      <pc:sldChg chg="addSp delSp modSp ord">
        <pc:chgData name="FENET Justine" userId="S::justine.fenet@grandest.fr::36aa3853-52c8-47c9-b473-373d2d76a13e" providerId="AD" clId="Web-{BCED8238-788A-4AE8-9211-ED48E6E47870}" dt="2020-08-25T13:22:12.132" v="4832" actId="20577"/>
        <pc:sldMkLst>
          <pc:docMk/>
          <pc:sldMk cId="1252271764" sldId="270"/>
        </pc:sldMkLst>
        <pc:spChg chg="mod">
          <ac:chgData name="FENET Justine" userId="S::justine.fenet@grandest.fr::36aa3853-52c8-47c9-b473-373d2d76a13e" providerId="AD" clId="Web-{BCED8238-788A-4AE8-9211-ED48E6E47870}" dt="2020-08-25T13:22:12.132" v="4832" actId="20577"/>
          <ac:spMkLst>
            <pc:docMk/>
            <pc:sldMk cId="1252271764" sldId="270"/>
            <ac:spMk id="3" creationId="{00000000-0000-0000-0000-000000000000}"/>
          </ac:spMkLst>
        </pc:spChg>
        <pc:spChg chg="mod">
          <ac:chgData name="FENET Justine" userId="S::justine.fenet@grandest.fr::36aa3853-52c8-47c9-b473-373d2d76a13e" providerId="AD" clId="Web-{BCED8238-788A-4AE8-9211-ED48E6E47870}" dt="2020-08-25T08:35:58.798" v="40" actId="20577"/>
          <ac:spMkLst>
            <pc:docMk/>
            <pc:sldMk cId="1252271764" sldId="270"/>
            <ac:spMk id="4" creationId="{9EF91B30-1CD3-4FAE-A315-75103DA0A58B}"/>
          </ac:spMkLst>
        </pc:spChg>
        <pc:spChg chg="mod">
          <ac:chgData name="FENET Justine" userId="S::justine.fenet@grandest.fr::36aa3853-52c8-47c9-b473-373d2d76a13e" providerId="AD" clId="Web-{BCED8238-788A-4AE8-9211-ED48E6E47870}" dt="2020-08-25T08:36:04.064" v="42" actId="20577"/>
          <ac:spMkLst>
            <pc:docMk/>
            <pc:sldMk cId="1252271764" sldId="270"/>
            <ac:spMk id="5" creationId="{1EB146B7-58B9-4583-ADD8-6C42FE782B21}"/>
          </ac:spMkLst>
        </pc:spChg>
        <pc:spChg chg="mod">
          <ac:chgData name="FENET Justine" userId="S::justine.fenet@grandest.fr::36aa3853-52c8-47c9-b473-373d2d76a13e" providerId="AD" clId="Web-{BCED8238-788A-4AE8-9211-ED48E6E47870}" dt="2020-08-25T08:36:12.533" v="45" actId="20577"/>
          <ac:spMkLst>
            <pc:docMk/>
            <pc:sldMk cId="1252271764" sldId="270"/>
            <ac:spMk id="6" creationId="{69D25AF7-B59E-40DB-878B-F9912011CF3E}"/>
          </ac:spMkLst>
        </pc:spChg>
        <pc:spChg chg="mod">
          <ac:chgData name="FENET Justine" userId="S::justine.fenet@grandest.fr::36aa3853-52c8-47c9-b473-373d2d76a13e" providerId="AD" clId="Web-{BCED8238-788A-4AE8-9211-ED48E6E47870}" dt="2020-08-25T13:06:18.515" v="4594"/>
          <ac:spMkLst>
            <pc:docMk/>
            <pc:sldMk cId="1252271764" sldId="270"/>
            <ac:spMk id="7" creationId="{3437F4A8-48D9-4BD7-BE5B-A80BBB0444EB}"/>
          </ac:spMkLst>
        </pc:spChg>
        <pc:spChg chg="add mod">
          <ac:chgData name="FENET Justine" userId="S::justine.fenet@grandest.fr::36aa3853-52c8-47c9-b473-373d2d76a13e" providerId="AD" clId="Web-{BCED8238-788A-4AE8-9211-ED48E6E47870}" dt="2020-08-25T13:18:51.174" v="4799" actId="1076"/>
          <ac:spMkLst>
            <pc:docMk/>
            <pc:sldMk cId="1252271764" sldId="270"/>
            <ac:spMk id="10" creationId="{F71AAD5A-30D3-45F3-940E-D760C2A83B45}"/>
          </ac:spMkLst>
        </pc:spChg>
        <pc:spChg chg="add mod">
          <ac:chgData name="FENET Justine" userId="S::justine.fenet@grandest.fr::36aa3853-52c8-47c9-b473-373d2d76a13e" providerId="AD" clId="Web-{BCED8238-788A-4AE8-9211-ED48E6E47870}" dt="2020-08-25T13:21:34.991" v="4819"/>
          <ac:spMkLst>
            <pc:docMk/>
            <pc:sldMk cId="1252271764" sldId="270"/>
            <ac:spMk id="12" creationId="{E7A7A939-54B0-4DBC-80D4-228F1A847AF9}"/>
          </ac:spMkLst>
        </pc:spChg>
        <pc:spChg chg="add del">
          <ac:chgData name="FENET Justine" userId="S::justine.fenet@grandest.fr::36aa3853-52c8-47c9-b473-373d2d76a13e" providerId="AD" clId="Web-{BCED8238-788A-4AE8-9211-ED48E6E47870}" dt="2020-08-25T13:21:46.647" v="4824"/>
          <ac:spMkLst>
            <pc:docMk/>
            <pc:sldMk cId="1252271764" sldId="270"/>
            <ac:spMk id="14" creationId="{997474BF-7514-41BF-9CD2-9B67DE0548E1}"/>
          </ac:spMkLst>
        </pc:spChg>
        <pc:spChg chg="add del mod">
          <ac:chgData name="FENET Justine" userId="S::justine.fenet@grandest.fr::36aa3853-52c8-47c9-b473-373d2d76a13e" providerId="AD" clId="Web-{BCED8238-788A-4AE8-9211-ED48E6E47870}" dt="2020-08-25T13:21:49.991" v="4826"/>
          <ac:spMkLst>
            <pc:docMk/>
            <pc:sldMk cId="1252271764" sldId="270"/>
            <ac:spMk id="16" creationId="{2478A5F8-0A3A-460B-A2F3-298C201ACA52}"/>
          </ac:spMkLst>
        </pc:spChg>
      </pc:sldChg>
      <pc:sldChg chg="modSp add del">
        <pc:chgData name="FENET Justine" userId="S::justine.fenet@grandest.fr::36aa3853-52c8-47c9-b473-373d2d76a13e" providerId="AD" clId="Web-{BCED8238-788A-4AE8-9211-ED48E6E47870}" dt="2020-08-25T12:32:03.262" v="3989"/>
        <pc:sldMkLst>
          <pc:docMk/>
          <pc:sldMk cId="1505896744" sldId="271"/>
        </pc:sldMkLst>
        <pc:spChg chg="mod">
          <ac:chgData name="FENET Justine" userId="S::justine.fenet@grandest.fr::36aa3853-52c8-47c9-b473-373d2d76a13e" providerId="AD" clId="Web-{BCED8238-788A-4AE8-9211-ED48E6E47870}" dt="2020-08-25T11:37:22.745" v="2790" actId="20577"/>
          <ac:spMkLst>
            <pc:docMk/>
            <pc:sldMk cId="1505896744" sldId="271"/>
            <ac:spMk id="3" creationId="{569B1C97-33EF-459E-8233-724371139F93}"/>
          </ac:spMkLst>
        </pc:spChg>
        <pc:spChg chg="mod">
          <ac:chgData name="FENET Justine" userId="S::justine.fenet@grandest.fr::36aa3853-52c8-47c9-b473-373d2d76a13e" providerId="AD" clId="Web-{BCED8238-788A-4AE8-9211-ED48E6E47870}" dt="2020-08-25T11:37:28.198" v="2793" actId="14100"/>
          <ac:spMkLst>
            <pc:docMk/>
            <pc:sldMk cId="1505896744" sldId="271"/>
            <ac:spMk id="40" creationId="{38BFFE61-7990-49C1-BBEC-F7952A82F501}"/>
          </ac:spMkLst>
        </pc:spChg>
        <pc:spChg chg="mod">
          <ac:chgData name="FENET Justine" userId="S::justine.fenet@grandest.fr::36aa3853-52c8-47c9-b473-373d2d76a13e" providerId="AD" clId="Web-{BCED8238-788A-4AE8-9211-ED48E6E47870}" dt="2020-08-25T11:44:16.583" v="2990" actId="20577"/>
          <ac:spMkLst>
            <pc:docMk/>
            <pc:sldMk cId="1505896744" sldId="271"/>
            <ac:spMk id="42" creationId="{D5644846-B58A-4835-9131-22A220F3B713}"/>
          </ac:spMkLst>
        </pc:spChg>
      </pc:sldChg>
      <pc:sldChg chg="addSp delSp">
        <pc:chgData name="FENET Justine" userId="S::justine.fenet@grandest.fr::36aa3853-52c8-47c9-b473-373d2d76a13e" providerId="AD" clId="Web-{BCED8238-788A-4AE8-9211-ED48E6E47870}" dt="2020-08-25T08:47:27.814" v="189"/>
        <pc:sldMkLst>
          <pc:docMk/>
          <pc:sldMk cId="1500043322" sldId="272"/>
        </pc:sldMkLst>
        <pc:picChg chg="add del">
          <ac:chgData name="FENET Justine" userId="S::justine.fenet@grandest.fr::36aa3853-52c8-47c9-b473-373d2d76a13e" providerId="AD" clId="Web-{BCED8238-788A-4AE8-9211-ED48E6E47870}" dt="2020-08-25T08:47:27.814" v="189"/>
          <ac:picMkLst>
            <pc:docMk/>
            <pc:sldMk cId="1500043322" sldId="272"/>
            <ac:picMk id="15" creationId="{41FF32EF-BC9B-4FE3-BD4F-6D1AEF775F2E}"/>
          </ac:picMkLst>
        </pc:picChg>
      </pc:sldChg>
      <pc:sldChg chg="addSp delSp modSp ord">
        <pc:chgData name="FENET Justine" userId="S::justine.fenet@grandest.fr::36aa3853-52c8-47c9-b473-373d2d76a13e" providerId="AD" clId="Web-{BCED8238-788A-4AE8-9211-ED48E6E47870}" dt="2020-08-25T12:54:01.623" v="4320"/>
        <pc:sldMkLst>
          <pc:docMk/>
          <pc:sldMk cId="622598990" sldId="278"/>
        </pc:sldMkLst>
        <pc:spChg chg="add mod ord">
          <ac:chgData name="FENET Justine" userId="S::justine.fenet@grandest.fr::36aa3853-52c8-47c9-b473-373d2d76a13e" providerId="AD" clId="Web-{BCED8238-788A-4AE8-9211-ED48E6E47870}" dt="2020-08-25T12:07:29.133" v="3717" actId="14100"/>
          <ac:spMkLst>
            <pc:docMk/>
            <pc:sldMk cId="622598990" sldId="278"/>
            <ac:spMk id="2" creationId="{4EE2BAC2-CEDC-4C8C-8B32-EB8704B13E58}"/>
          </ac:spMkLst>
        </pc:spChg>
        <pc:spChg chg="del">
          <ac:chgData name="FENET Justine" userId="S::justine.fenet@grandest.fr::36aa3853-52c8-47c9-b473-373d2d76a13e" providerId="AD" clId="Web-{BCED8238-788A-4AE8-9211-ED48E6E47870}" dt="2020-08-25T08:43:05.839" v="92"/>
          <ac:spMkLst>
            <pc:docMk/>
            <pc:sldMk cId="622598990" sldId="278"/>
            <ac:spMk id="2" creationId="{51778E29-45F2-4CA0-8CA8-0E4962A1E76F}"/>
          </ac:spMkLst>
        </pc:spChg>
        <pc:spChg chg="del">
          <ac:chgData name="FENET Justine" userId="S::justine.fenet@grandest.fr::36aa3853-52c8-47c9-b473-373d2d76a13e" providerId="AD" clId="Web-{BCED8238-788A-4AE8-9211-ED48E6E47870}" dt="2020-08-25T08:43:00.917" v="83"/>
          <ac:spMkLst>
            <pc:docMk/>
            <pc:sldMk cId="622598990" sldId="278"/>
            <ac:spMk id="9" creationId="{F46E4C7F-18BC-42A6-9CBB-D771DB73ACEE}"/>
          </ac:spMkLst>
        </pc:spChg>
        <pc:spChg chg="del">
          <ac:chgData name="FENET Justine" userId="S::justine.fenet@grandest.fr::36aa3853-52c8-47c9-b473-373d2d76a13e" providerId="AD" clId="Web-{BCED8238-788A-4AE8-9211-ED48E6E47870}" dt="2020-08-25T08:43:00.917" v="77"/>
          <ac:spMkLst>
            <pc:docMk/>
            <pc:sldMk cId="622598990" sldId="278"/>
            <ac:spMk id="20" creationId="{8162F572-8312-4DC4-A82A-C5530F5A898A}"/>
          </ac:spMkLst>
        </pc:spChg>
        <pc:spChg chg="del">
          <ac:chgData name="FENET Justine" userId="S::justine.fenet@grandest.fr::36aa3853-52c8-47c9-b473-373d2d76a13e" providerId="AD" clId="Web-{BCED8238-788A-4AE8-9211-ED48E6E47870}" dt="2020-08-25T08:43:00.917" v="72"/>
          <ac:spMkLst>
            <pc:docMk/>
            <pc:sldMk cId="622598990" sldId="278"/>
            <ac:spMk id="21" creationId="{78CBE18D-732A-42E4-A804-931879757C4F}"/>
          </ac:spMkLst>
        </pc:spChg>
        <pc:spChg chg="del">
          <ac:chgData name="FENET Justine" userId="S::justine.fenet@grandest.fr::36aa3853-52c8-47c9-b473-373d2d76a13e" providerId="AD" clId="Web-{BCED8238-788A-4AE8-9211-ED48E6E47870}" dt="2020-08-25T08:43:00.917" v="67"/>
          <ac:spMkLst>
            <pc:docMk/>
            <pc:sldMk cId="622598990" sldId="278"/>
            <ac:spMk id="26" creationId="{1422F258-F007-442E-83CC-1C2742180769}"/>
          </ac:spMkLst>
        </pc:spChg>
        <pc:spChg chg="del">
          <ac:chgData name="FENET Justine" userId="S::justine.fenet@grandest.fr::36aa3853-52c8-47c9-b473-373d2d76a13e" providerId="AD" clId="Web-{BCED8238-788A-4AE8-9211-ED48E6E47870}" dt="2020-08-25T08:43:00.901" v="66"/>
          <ac:spMkLst>
            <pc:docMk/>
            <pc:sldMk cId="622598990" sldId="278"/>
            <ac:spMk id="34" creationId="{41216C17-53BE-476A-B4ED-B6B7E2A30356}"/>
          </ac:spMkLst>
        </pc:spChg>
        <pc:spChg chg="add del mod">
          <ac:chgData name="FENET Justine" userId="S::justine.fenet@grandest.fr::36aa3853-52c8-47c9-b473-373d2d76a13e" providerId="AD" clId="Web-{BCED8238-788A-4AE8-9211-ED48E6E47870}" dt="2020-08-25T08:45:01.013" v="104"/>
          <ac:spMkLst>
            <pc:docMk/>
            <pc:sldMk cId="622598990" sldId="278"/>
            <ac:spMk id="37" creationId="{2B16E706-BD3E-4D58-B1CA-F689B708CC16}"/>
          </ac:spMkLst>
        </pc:spChg>
        <pc:spChg chg="del">
          <ac:chgData name="FENET Justine" userId="S::justine.fenet@grandest.fr::36aa3853-52c8-47c9-b473-373d2d76a13e" providerId="AD" clId="Web-{BCED8238-788A-4AE8-9211-ED48E6E47870}" dt="2020-08-25T08:43:00.901" v="65"/>
          <ac:spMkLst>
            <pc:docMk/>
            <pc:sldMk cId="622598990" sldId="278"/>
            <ac:spMk id="38" creationId="{4FC45FFC-4D74-47F9-854B-6576B5E450C7}"/>
          </ac:spMkLst>
        </pc:spChg>
        <pc:spChg chg="del">
          <ac:chgData name="FENET Justine" userId="S::justine.fenet@grandest.fr::36aa3853-52c8-47c9-b473-373d2d76a13e" providerId="AD" clId="Web-{BCED8238-788A-4AE8-9211-ED48E6E47870}" dt="2020-08-25T08:43:00.901" v="63"/>
          <ac:spMkLst>
            <pc:docMk/>
            <pc:sldMk cId="622598990" sldId="278"/>
            <ac:spMk id="40" creationId="{491B00D4-1887-4549-B2B9-B7723453C183}"/>
          </ac:spMkLst>
        </pc:spChg>
        <pc:spChg chg="del">
          <ac:chgData name="FENET Justine" userId="S::justine.fenet@grandest.fr::36aa3853-52c8-47c9-b473-373d2d76a13e" providerId="AD" clId="Web-{BCED8238-788A-4AE8-9211-ED48E6E47870}" dt="2020-08-25T08:43:00.901" v="62"/>
          <ac:spMkLst>
            <pc:docMk/>
            <pc:sldMk cId="622598990" sldId="278"/>
            <ac:spMk id="41" creationId="{4EFDED41-E486-4CBD-AF56-2787E2B14532}"/>
          </ac:spMkLst>
        </pc:spChg>
        <pc:spChg chg="del">
          <ac:chgData name="FENET Justine" userId="S::justine.fenet@grandest.fr::36aa3853-52c8-47c9-b473-373d2d76a13e" providerId="AD" clId="Web-{BCED8238-788A-4AE8-9211-ED48E6E47870}" dt="2020-08-25T08:43:00.901" v="61"/>
          <ac:spMkLst>
            <pc:docMk/>
            <pc:sldMk cId="622598990" sldId="278"/>
            <ac:spMk id="43" creationId="{85B5946E-E00E-482C-954B-1BD9F2EFD2F0}"/>
          </ac:spMkLst>
        </pc:spChg>
        <pc:spChg chg="del">
          <ac:chgData name="FENET Justine" userId="S::justine.fenet@grandest.fr::36aa3853-52c8-47c9-b473-373d2d76a13e" providerId="AD" clId="Web-{BCED8238-788A-4AE8-9211-ED48E6E47870}" dt="2020-08-25T08:43:00.901" v="58"/>
          <ac:spMkLst>
            <pc:docMk/>
            <pc:sldMk cId="622598990" sldId="278"/>
            <ac:spMk id="47" creationId="{9957DAFE-4D08-40A7-B547-A7651F606D3D}"/>
          </ac:spMkLst>
        </pc:spChg>
        <pc:spChg chg="del">
          <ac:chgData name="FENET Justine" userId="S::justine.fenet@grandest.fr::36aa3853-52c8-47c9-b473-373d2d76a13e" providerId="AD" clId="Web-{BCED8238-788A-4AE8-9211-ED48E6E47870}" dt="2020-08-25T08:43:00.901" v="56"/>
          <ac:spMkLst>
            <pc:docMk/>
            <pc:sldMk cId="622598990" sldId="278"/>
            <ac:spMk id="49" creationId="{BEB37CEC-575A-48C3-8B44-C3C7884E0C51}"/>
          </ac:spMkLst>
        </pc:spChg>
        <pc:spChg chg="del">
          <ac:chgData name="FENET Justine" userId="S::justine.fenet@grandest.fr::36aa3853-52c8-47c9-b473-373d2d76a13e" providerId="AD" clId="Web-{BCED8238-788A-4AE8-9211-ED48E6E47870}" dt="2020-08-25T08:43:00.901" v="55"/>
          <ac:spMkLst>
            <pc:docMk/>
            <pc:sldMk cId="622598990" sldId="278"/>
            <ac:spMk id="50" creationId="{09F0D901-2CB7-47D1-982F-2BB9472506CF}"/>
          </ac:spMkLst>
        </pc:spChg>
        <pc:spChg chg="del">
          <ac:chgData name="FENET Justine" userId="S::justine.fenet@grandest.fr::36aa3853-52c8-47c9-b473-373d2d76a13e" providerId="AD" clId="Web-{BCED8238-788A-4AE8-9211-ED48E6E47870}" dt="2020-08-25T08:43:00.901" v="54"/>
          <ac:spMkLst>
            <pc:docMk/>
            <pc:sldMk cId="622598990" sldId="278"/>
            <ac:spMk id="51" creationId="{1651231F-9882-433F-9ABD-5D72D3552106}"/>
          </ac:spMkLst>
        </pc:spChg>
        <pc:spChg chg="add mod">
          <ac:chgData name="FENET Justine" userId="S::justine.fenet@grandest.fr::36aa3853-52c8-47c9-b473-373d2d76a13e" providerId="AD" clId="Web-{BCED8238-788A-4AE8-9211-ED48E6E47870}" dt="2020-08-25T10:02:54.965" v="1887" actId="1076"/>
          <ac:spMkLst>
            <pc:docMk/>
            <pc:sldMk cId="622598990" sldId="278"/>
            <ac:spMk id="53" creationId="{64D835F0-7628-426D-A9A1-8249176B5C55}"/>
          </ac:spMkLst>
        </pc:spChg>
        <pc:spChg chg="add del mod">
          <ac:chgData name="FENET Justine" userId="S::justine.fenet@grandest.fr::36aa3853-52c8-47c9-b473-373d2d76a13e" providerId="AD" clId="Web-{BCED8238-788A-4AE8-9211-ED48E6E47870}" dt="2020-08-25T12:40:10.868" v="4119" actId="20577"/>
          <ac:spMkLst>
            <pc:docMk/>
            <pc:sldMk cId="622598990" sldId="278"/>
            <ac:spMk id="54" creationId="{C36634AC-2DF2-47BB-9076-B8A483B5ECDE}"/>
          </ac:spMkLst>
        </pc:spChg>
        <pc:spChg chg="del">
          <ac:chgData name="FENET Justine" userId="S::justine.fenet@grandest.fr::36aa3853-52c8-47c9-b473-373d2d76a13e" providerId="AD" clId="Web-{BCED8238-788A-4AE8-9211-ED48E6E47870}" dt="2020-08-25T08:43:14.995" v="96"/>
          <ac:spMkLst>
            <pc:docMk/>
            <pc:sldMk cId="622598990" sldId="278"/>
            <ac:spMk id="55" creationId="{58A79228-09A4-49E1-9AFB-A29FE532688F}"/>
          </ac:spMkLst>
        </pc:spChg>
        <pc:spChg chg="add mod">
          <ac:chgData name="FENET Justine" userId="S::justine.fenet@grandest.fr::36aa3853-52c8-47c9-b473-373d2d76a13e" providerId="AD" clId="Web-{BCED8238-788A-4AE8-9211-ED48E6E47870}" dt="2020-08-25T12:41:28.870" v="4137" actId="20577"/>
          <ac:spMkLst>
            <pc:docMk/>
            <pc:sldMk cId="622598990" sldId="278"/>
            <ac:spMk id="55" creationId="{6D309E1B-4E4A-4CA6-9FE3-CDBB20ED71AE}"/>
          </ac:spMkLst>
        </pc:spChg>
        <pc:spChg chg="add del mod">
          <ac:chgData name="FENET Justine" userId="S::justine.fenet@grandest.fr::36aa3853-52c8-47c9-b473-373d2d76a13e" providerId="AD" clId="Web-{BCED8238-788A-4AE8-9211-ED48E6E47870}" dt="2020-08-25T12:50:52.290" v="4196"/>
          <ac:spMkLst>
            <pc:docMk/>
            <pc:sldMk cId="622598990" sldId="278"/>
            <ac:spMk id="56" creationId="{80DFC74A-841D-4436-87CB-6005B68D16E3}"/>
          </ac:spMkLst>
        </pc:spChg>
        <pc:spChg chg="add del mod">
          <ac:chgData name="FENET Justine" userId="S::justine.fenet@grandest.fr::36aa3853-52c8-47c9-b473-373d2d76a13e" providerId="AD" clId="Web-{BCED8238-788A-4AE8-9211-ED48E6E47870}" dt="2020-08-25T12:54:01.623" v="4320"/>
          <ac:spMkLst>
            <pc:docMk/>
            <pc:sldMk cId="622598990" sldId="278"/>
            <ac:spMk id="57" creationId="{82789283-7656-47D0-9947-EF13D2171504}"/>
          </ac:spMkLst>
        </pc:spChg>
        <pc:spChg chg="del">
          <ac:chgData name="FENET Justine" userId="S::justine.fenet@grandest.fr::36aa3853-52c8-47c9-b473-373d2d76a13e" providerId="AD" clId="Web-{BCED8238-788A-4AE8-9211-ED48E6E47870}" dt="2020-08-25T08:43:05.839" v="91"/>
          <ac:spMkLst>
            <pc:docMk/>
            <pc:sldMk cId="622598990" sldId="278"/>
            <ac:spMk id="58" creationId="{C7BAD088-FFF4-4AEF-8AC7-ED5F30777961}"/>
          </ac:spMkLst>
        </pc:spChg>
        <pc:spChg chg="add del mod">
          <ac:chgData name="FENET Justine" userId="S::justine.fenet@grandest.fr::36aa3853-52c8-47c9-b473-373d2d76a13e" providerId="AD" clId="Web-{BCED8238-788A-4AE8-9211-ED48E6E47870}" dt="2020-08-25T08:57:48.515" v="424"/>
          <ac:spMkLst>
            <pc:docMk/>
            <pc:sldMk cId="622598990" sldId="278"/>
            <ac:spMk id="59" creationId="{2FAE800F-2585-46AB-877F-1C55D37613E0}"/>
          </ac:spMkLst>
        </pc:spChg>
        <pc:spChg chg="add del mod">
          <ac:chgData name="FENET Justine" userId="S::justine.fenet@grandest.fr::36aa3853-52c8-47c9-b473-373d2d76a13e" providerId="AD" clId="Web-{BCED8238-788A-4AE8-9211-ED48E6E47870}" dt="2020-08-25T12:06:59.507" v="3714" actId="14100"/>
          <ac:spMkLst>
            <pc:docMk/>
            <pc:sldMk cId="622598990" sldId="278"/>
            <ac:spMk id="60" creationId="{631BF894-8C50-4226-83BA-57BDDD1D9406}"/>
          </ac:spMkLst>
        </pc:spChg>
        <pc:spChg chg="del">
          <ac:chgData name="FENET Justine" userId="S::justine.fenet@grandest.fr::36aa3853-52c8-47c9-b473-373d2d76a13e" providerId="AD" clId="Web-{BCED8238-788A-4AE8-9211-ED48E6E47870}" dt="2020-08-25T08:43:05.839" v="90"/>
          <ac:spMkLst>
            <pc:docMk/>
            <pc:sldMk cId="622598990" sldId="278"/>
            <ac:spMk id="61" creationId="{F5A6BECA-D923-4CC9-86A6-02304A427C89}"/>
          </ac:spMkLst>
        </pc:spChg>
        <pc:spChg chg="del">
          <ac:chgData name="FENET Justine" userId="S::justine.fenet@grandest.fr::36aa3853-52c8-47c9-b473-373d2d76a13e" providerId="AD" clId="Web-{BCED8238-788A-4AE8-9211-ED48E6E47870}" dt="2020-08-25T08:43:05.839" v="89"/>
          <ac:spMkLst>
            <pc:docMk/>
            <pc:sldMk cId="622598990" sldId="278"/>
            <ac:spMk id="62" creationId="{E8992487-2E98-4022-B5E6-FFE1F852255D}"/>
          </ac:spMkLst>
        </pc:spChg>
        <pc:spChg chg="del">
          <ac:chgData name="FENET Justine" userId="S::justine.fenet@grandest.fr::36aa3853-52c8-47c9-b473-373d2d76a13e" providerId="AD" clId="Web-{BCED8238-788A-4AE8-9211-ED48E6E47870}" dt="2020-08-25T08:43:05.839" v="88"/>
          <ac:spMkLst>
            <pc:docMk/>
            <pc:sldMk cId="622598990" sldId="278"/>
            <ac:spMk id="63" creationId="{BB56ABF9-F9C9-4C6D-B8D7-1B492187DB94}"/>
          </ac:spMkLst>
        </pc:spChg>
        <pc:spChg chg="del">
          <ac:chgData name="FENET Justine" userId="S::justine.fenet@grandest.fr::36aa3853-52c8-47c9-b473-373d2d76a13e" providerId="AD" clId="Web-{BCED8238-788A-4AE8-9211-ED48E6E47870}" dt="2020-08-25T08:43:05.823" v="87"/>
          <ac:spMkLst>
            <pc:docMk/>
            <pc:sldMk cId="622598990" sldId="278"/>
            <ac:spMk id="64" creationId="{E7AFB9DF-5200-4B09-AA2D-3C48FCC2D54F}"/>
          </ac:spMkLst>
        </pc:spChg>
        <pc:spChg chg="del">
          <ac:chgData name="FENET Justine" userId="S::justine.fenet@grandest.fr::36aa3853-52c8-47c9-b473-373d2d76a13e" providerId="AD" clId="Web-{BCED8238-788A-4AE8-9211-ED48E6E47870}" dt="2020-08-25T08:43:09.355" v="93"/>
          <ac:spMkLst>
            <pc:docMk/>
            <pc:sldMk cId="622598990" sldId="278"/>
            <ac:spMk id="65" creationId="{D9CB6CF7-1C24-4E2F-9830-F673BE7B3EC1}"/>
          </ac:spMkLst>
        </pc:spChg>
        <pc:spChg chg="add del mod">
          <ac:chgData name="FENET Justine" userId="S::justine.fenet@grandest.fr::36aa3853-52c8-47c9-b473-373d2d76a13e" providerId="AD" clId="Web-{BCED8238-788A-4AE8-9211-ED48E6E47870}" dt="2020-08-25T08:56:40.529" v="400"/>
          <ac:spMkLst>
            <pc:docMk/>
            <pc:sldMk cId="622598990" sldId="278"/>
            <ac:spMk id="70" creationId="{32E87180-37F3-4371-8B8C-A727CE960FF8}"/>
          </ac:spMkLst>
        </pc:spChg>
        <pc:spChg chg="add del mod">
          <ac:chgData name="FENET Justine" userId="S::justine.fenet@grandest.fr::36aa3853-52c8-47c9-b473-373d2d76a13e" providerId="AD" clId="Web-{BCED8238-788A-4AE8-9211-ED48E6E47870}" dt="2020-08-25T08:56:58.327" v="411"/>
          <ac:spMkLst>
            <pc:docMk/>
            <pc:sldMk cId="622598990" sldId="278"/>
            <ac:spMk id="71" creationId="{5995471A-1EB5-493F-8607-40C3F642E28A}"/>
          </ac:spMkLst>
        </pc:spChg>
        <pc:spChg chg="add del mod">
          <ac:chgData name="FENET Justine" userId="S::justine.fenet@grandest.fr::36aa3853-52c8-47c9-b473-373d2d76a13e" providerId="AD" clId="Web-{BCED8238-788A-4AE8-9211-ED48E6E47870}" dt="2020-08-25T09:06:14.761" v="521"/>
          <ac:spMkLst>
            <pc:docMk/>
            <pc:sldMk cId="622598990" sldId="278"/>
            <ac:spMk id="73" creationId="{E5D66977-CC71-4FDA-AB88-E8469184DFD3}"/>
          </ac:spMkLst>
        </pc:spChg>
        <pc:spChg chg="add del mod">
          <ac:chgData name="FENET Justine" userId="S::justine.fenet@grandest.fr::36aa3853-52c8-47c9-b473-373d2d76a13e" providerId="AD" clId="Web-{BCED8238-788A-4AE8-9211-ED48E6E47870}" dt="2020-08-25T08:51:55.585" v="352"/>
          <ac:spMkLst>
            <pc:docMk/>
            <pc:sldMk cId="622598990" sldId="278"/>
            <ac:spMk id="74" creationId="{CB5D7678-0041-43C0-B284-68D3E1B547C1}"/>
          </ac:spMkLst>
        </pc:spChg>
        <pc:spChg chg="add del mod">
          <ac:chgData name="FENET Justine" userId="S::justine.fenet@grandest.fr::36aa3853-52c8-47c9-b473-373d2d76a13e" providerId="AD" clId="Web-{BCED8238-788A-4AE8-9211-ED48E6E47870}" dt="2020-08-25T09:06:12.183" v="520"/>
          <ac:spMkLst>
            <pc:docMk/>
            <pc:sldMk cId="622598990" sldId="278"/>
            <ac:spMk id="75" creationId="{DF4DD221-BB49-430F-BE40-13A0431BE69F}"/>
          </ac:spMkLst>
        </pc:spChg>
        <pc:spChg chg="add del mod ord">
          <ac:chgData name="FENET Justine" userId="S::justine.fenet@grandest.fr::36aa3853-52c8-47c9-b473-373d2d76a13e" providerId="AD" clId="Web-{BCED8238-788A-4AE8-9211-ED48E6E47870}" dt="2020-08-25T08:55:39.637" v="395"/>
          <ac:spMkLst>
            <pc:docMk/>
            <pc:sldMk cId="622598990" sldId="278"/>
            <ac:spMk id="76" creationId="{E5B1531A-FCA8-4634-B464-93CA9D23BD9B}"/>
          </ac:spMkLst>
        </pc:spChg>
        <pc:spChg chg="add mod">
          <ac:chgData name="FENET Justine" userId="S::justine.fenet@grandest.fr::36aa3853-52c8-47c9-b473-373d2d76a13e" providerId="AD" clId="Web-{BCED8238-788A-4AE8-9211-ED48E6E47870}" dt="2020-08-25T10:10:00.975" v="2059" actId="1076"/>
          <ac:spMkLst>
            <pc:docMk/>
            <pc:sldMk cId="622598990" sldId="278"/>
            <ac:spMk id="77" creationId="{9C8F016C-0D34-4C8C-8EBC-935C1AC7CD6D}"/>
          </ac:spMkLst>
        </pc:spChg>
        <pc:spChg chg="add mod">
          <ac:chgData name="FENET Justine" userId="S::justine.fenet@grandest.fr::36aa3853-52c8-47c9-b473-373d2d76a13e" providerId="AD" clId="Web-{BCED8238-788A-4AE8-9211-ED48E6E47870}" dt="2020-08-25T10:09:24.927" v="2034" actId="1076"/>
          <ac:spMkLst>
            <pc:docMk/>
            <pc:sldMk cId="622598990" sldId="278"/>
            <ac:spMk id="78" creationId="{3F258A4D-67CC-46F7-B02C-8F2333E82D19}"/>
          </ac:spMkLst>
        </pc:spChg>
        <pc:spChg chg="add mod">
          <ac:chgData name="FENET Justine" userId="S::justine.fenet@grandest.fr::36aa3853-52c8-47c9-b473-373d2d76a13e" providerId="AD" clId="Web-{BCED8238-788A-4AE8-9211-ED48E6E47870}" dt="2020-08-25T10:02:54.981" v="1890" actId="1076"/>
          <ac:spMkLst>
            <pc:docMk/>
            <pc:sldMk cId="622598990" sldId="278"/>
            <ac:spMk id="79" creationId="{F7BCDCAF-A988-484D-8639-000B95F37778}"/>
          </ac:spMkLst>
        </pc:spChg>
        <pc:spChg chg="add del mod">
          <ac:chgData name="FENET Justine" userId="S::justine.fenet@grandest.fr::36aa3853-52c8-47c9-b473-373d2d76a13e" providerId="AD" clId="Web-{BCED8238-788A-4AE8-9211-ED48E6E47870}" dt="2020-08-25T09:48:05.241" v="1578"/>
          <ac:spMkLst>
            <pc:docMk/>
            <pc:sldMk cId="622598990" sldId="278"/>
            <ac:spMk id="80" creationId="{72F163EA-6B73-4E57-8A65-ECD91BFC016D}"/>
          </ac:spMkLst>
        </pc:spChg>
        <pc:spChg chg="add del mod">
          <ac:chgData name="FENET Justine" userId="S::justine.fenet@grandest.fr::36aa3853-52c8-47c9-b473-373d2d76a13e" providerId="AD" clId="Web-{BCED8238-788A-4AE8-9211-ED48E6E47870}" dt="2020-08-25T09:48:05.241" v="1577"/>
          <ac:spMkLst>
            <pc:docMk/>
            <pc:sldMk cId="622598990" sldId="278"/>
            <ac:spMk id="81" creationId="{BAD0B2DD-5BB6-48FB-9EA9-5EFFD4A1D667}"/>
          </ac:spMkLst>
        </pc:spChg>
        <pc:spChg chg="add mod">
          <ac:chgData name="FENET Justine" userId="S::justine.fenet@grandest.fr::36aa3853-52c8-47c9-b473-373d2d76a13e" providerId="AD" clId="Web-{BCED8238-788A-4AE8-9211-ED48E6E47870}" dt="2020-08-25T10:10:00.991" v="2060" actId="1076"/>
          <ac:spMkLst>
            <pc:docMk/>
            <pc:sldMk cId="622598990" sldId="278"/>
            <ac:spMk id="82" creationId="{DCE96C4E-837D-42B7-957E-39887F4D1AA1}"/>
          </ac:spMkLst>
        </pc:spChg>
        <pc:spChg chg="add del mod">
          <ac:chgData name="FENET Justine" userId="S::justine.fenet@grandest.fr::36aa3853-52c8-47c9-b473-373d2d76a13e" providerId="AD" clId="Web-{BCED8238-788A-4AE8-9211-ED48E6E47870}" dt="2020-08-25T09:48:05.241" v="1576"/>
          <ac:spMkLst>
            <pc:docMk/>
            <pc:sldMk cId="622598990" sldId="278"/>
            <ac:spMk id="83" creationId="{4DEA3976-FDD8-4829-B891-7F0E3609A1DC}"/>
          </ac:spMkLst>
        </pc:spChg>
        <pc:spChg chg="add del mod">
          <ac:chgData name="FENET Justine" userId="S::justine.fenet@grandest.fr::36aa3853-52c8-47c9-b473-373d2d76a13e" providerId="AD" clId="Web-{BCED8238-788A-4AE8-9211-ED48E6E47870}" dt="2020-08-25T09:48:05.241" v="1575"/>
          <ac:spMkLst>
            <pc:docMk/>
            <pc:sldMk cId="622598990" sldId="278"/>
            <ac:spMk id="84" creationId="{7CE2000E-FEC7-4286-A699-091BF6785EA3}"/>
          </ac:spMkLst>
        </pc:spChg>
        <pc:spChg chg="add mod">
          <ac:chgData name="FENET Justine" userId="S::justine.fenet@grandest.fr::36aa3853-52c8-47c9-b473-373d2d76a13e" providerId="AD" clId="Web-{BCED8238-788A-4AE8-9211-ED48E6E47870}" dt="2020-08-25T10:09:24.943" v="2035" actId="1076"/>
          <ac:spMkLst>
            <pc:docMk/>
            <pc:sldMk cId="622598990" sldId="278"/>
            <ac:spMk id="85" creationId="{32ED8EFD-3645-4860-A3DA-EAF03441973D}"/>
          </ac:spMkLst>
        </pc:spChg>
        <pc:spChg chg="add del mod">
          <ac:chgData name="FENET Justine" userId="S::justine.fenet@grandest.fr::36aa3853-52c8-47c9-b473-373d2d76a13e" providerId="AD" clId="Web-{BCED8238-788A-4AE8-9211-ED48E6E47870}" dt="2020-08-25T09:48:05.241" v="1574"/>
          <ac:spMkLst>
            <pc:docMk/>
            <pc:sldMk cId="622598990" sldId="278"/>
            <ac:spMk id="86" creationId="{E3A5CAB6-8889-4B5A-9C03-CE8823E801A4}"/>
          </ac:spMkLst>
        </pc:spChg>
        <pc:spChg chg="add del mod">
          <ac:chgData name="FENET Justine" userId="S::justine.fenet@grandest.fr::36aa3853-52c8-47c9-b473-373d2d76a13e" providerId="AD" clId="Web-{BCED8238-788A-4AE8-9211-ED48E6E47870}" dt="2020-08-25T09:48:05.241" v="1573"/>
          <ac:spMkLst>
            <pc:docMk/>
            <pc:sldMk cId="622598990" sldId="278"/>
            <ac:spMk id="87" creationId="{A959F0B2-17BD-4DD4-A9E0-0D4044D9E84F}"/>
          </ac:spMkLst>
        </pc:spChg>
        <pc:spChg chg="add mod">
          <ac:chgData name="FENET Justine" userId="S::justine.fenet@grandest.fr::36aa3853-52c8-47c9-b473-373d2d76a13e" providerId="AD" clId="Web-{BCED8238-788A-4AE8-9211-ED48E6E47870}" dt="2020-08-25T10:27:46.438" v="2698" actId="1076"/>
          <ac:spMkLst>
            <pc:docMk/>
            <pc:sldMk cId="622598990" sldId="278"/>
            <ac:spMk id="88" creationId="{BD89F440-E4A8-4276-84DC-205DABF6D37C}"/>
          </ac:spMkLst>
        </pc:spChg>
        <pc:spChg chg="add mod">
          <ac:chgData name="FENET Justine" userId="S::justine.fenet@grandest.fr::36aa3853-52c8-47c9-b473-373d2d76a13e" providerId="AD" clId="Web-{BCED8238-788A-4AE8-9211-ED48E6E47870}" dt="2020-08-25T10:27:46.454" v="2699" actId="1076"/>
          <ac:spMkLst>
            <pc:docMk/>
            <pc:sldMk cId="622598990" sldId="278"/>
            <ac:spMk id="89" creationId="{95EE4256-55F9-4F73-8FE6-243A497B9975}"/>
          </ac:spMkLst>
        </pc:spChg>
        <pc:spChg chg="add del mod">
          <ac:chgData name="FENET Justine" userId="S::justine.fenet@grandest.fr::36aa3853-52c8-47c9-b473-373d2d76a13e" providerId="AD" clId="Web-{BCED8238-788A-4AE8-9211-ED48E6E47870}" dt="2020-08-25T09:45:26.034" v="1494"/>
          <ac:spMkLst>
            <pc:docMk/>
            <pc:sldMk cId="622598990" sldId="278"/>
            <ac:spMk id="90" creationId="{5A62DE4A-2263-4032-B188-E8E5AF7D54F6}"/>
          </ac:spMkLst>
        </pc:spChg>
        <pc:spChg chg="add del mod">
          <ac:chgData name="FENET Justine" userId="S::justine.fenet@grandest.fr::36aa3853-52c8-47c9-b473-373d2d76a13e" providerId="AD" clId="Web-{BCED8238-788A-4AE8-9211-ED48E6E47870}" dt="2020-08-25T09:45:26.034" v="1493"/>
          <ac:spMkLst>
            <pc:docMk/>
            <pc:sldMk cId="622598990" sldId="278"/>
            <ac:spMk id="91" creationId="{9CC53363-5FC1-4B3F-A17D-F5199E039E9A}"/>
          </ac:spMkLst>
        </pc:spChg>
        <pc:spChg chg="add del mod">
          <ac:chgData name="FENET Justine" userId="S::justine.fenet@grandest.fr::36aa3853-52c8-47c9-b473-373d2d76a13e" providerId="AD" clId="Web-{BCED8238-788A-4AE8-9211-ED48E6E47870}" dt="2020-08-25T09:45:26.034" v="1492"/>
          <ac:spMkLst>
            <pc:docMk/>
            <pc:sldMk cId="622598990" sldId="278"/>
            <ac:spMk id="92" creationId="{3512E2A6-3EC5-4933-A9B2-881D50602C04}"/>
          </ac:spMkLst>
        </pc:spChg>
        <pc:spChg chg="add del mod">
          <ac:chgData name="FENET Justine" userId="S::justine.fenet@grandest.fr::36aa3853-52c8-47c9-b473-373d2d76a13e" providerId="AD" clId="Web-{BCED8238-788A-4AE8-9211-ED48E6E47870}" dt="2020-08-25T09:45:26.034" v="1491"/>
          <ac:spMkLst>
            <pc:docMk/>
            <pc:sldMk cId="622598990" sldId="278"/>
            <ac:spMk id="93" creationId="{1F4B253F-0C87-49E5-AAA2-DDC2BF92228C}"/>
          </ac:spMkLst>
        </pc:spChg>
        <pc:spChg chg="add del mod">
          <ac:chgData name="FENET Justine" userId="S::justine.fenet@grandest.fr::36aa3853-52c8-47c9-b473-373d2d76a13e" providerId="AD" clId="Web-{BCED8238-788A-4AE8-9211-ED48E6E47870}" dt="2020-08-25T09:48:44.445" v="1602"/>
          <ac:spMkLst>
            <pc:docMk/>
            <pc:sldMk cId="622598990" sldId="278"/>
            <ac:spMk id="94" creationId="{43E507BF-FF62-471C-A5D1-997E54BCED5F}"/>
          </ac:spMkLst>
        </pc:spChg>
        <pc:spChg chg="add del mod">
          <ac:chgData name="FENET Justine" userId="S::justine.fenet@grandest.fr::36aa3853-52c8-47c9-b473-373d2d76a13e" providerId="AD" clId="Web-{BCED8238-788A-4AE8-9211-ED48E6E47870}" dt="2020-08-25T09:48:44.445" v="1601"/>
          <ac:spMkLst>
            <pc:docMk/>
            <pc:sldMk cId="622598990" sldId="278"/>
            <ac:spMk id="95" creationId="{8B572416-7407-40B5-BFE2-9E464CB4B143}"/>
          </ac:spMkLst>
        </pc:spChg>
        <pc:spChg chg="add del mod">
          <ac:chgData name="FENET Justine" userId="S::justine.fenet@grandest.fr::36aa3853-52c8-47c9-b473-373d2d76a13e" providerId="AD" clId="Web-{BCED8238-788A-4AE8-9211-ED48E6E47870}" dt="2020-08-25T09:48:44.445" v="1600"/>
          <ac:spMkLst>
            <pc:docMk/>
            <pc:sldMk cId="622598990" sldId="278"/>
            <ac:spMk id="96" creationId="{6BE72E3A-278D-4073-862E-605EBF107BAD}"/>
          </ac:spMkLst>
        </pc:spChg>
        <pc:spChg chg="add del mod">
          <ac:chgData name="FENET Justine" userId="S::justine.fenet@grandest.fr::36aa3853-52c8-47c9-b473-373d2d76a13e" providerId="AD" clId="Web-{BCED8238-788A-4AE8-9211-ED48E6E47870}" dt="2020-08-25T09:48:44.445" v="1599"/>
          <ac:spMkLst>
            <pc:docMk/>
            <pc:sldMk cId="622598990" sldId="278"/>
            <ac:spMk id="97" creationId="{0C034329-8518-4A31-AF13-0D962A478A55}"/>
          </ac:spMkLst>
        </pc:spChg>
        <pc:spChg chg="add del mod">
          <ac:chgData name="FENET Justine" userId="S::justine.fenet@grandest.fr::36aa3853-52c8-47c9-b473-373d2d76a13e" providerId="AD" clId="Web-{BCED8238-788A-4AE8-9211-ED48E6E47870}" dt="2020-08-25T09:48:44.445" v="1598"/>
          <ac:spMkLst>
            <pc:docMk/>
            <pc:sldMk cId="622598990" sldId="278"/>
            <ac:spMk id="98" creationId="{85856638-727B-4E59-B2D4-687AC5C3EA8C}"/>
          </ac:spMkLst>
        </pc:spChg>
        <pc:spChg chg="add del mod">
          <ac:chgData name="FENET Justine" userId="S::justine.fenet@grandest.fr::36aa3853-52c8-47c9-b473-373d2d76a13e" providerId="AD" clId="Web-{BCED8238-788A-4AE8-9211-ED48E6E47870}" dt="2020-08-25T09:48:44.445" v="1597"/>
          <ac:spMkLst>
            <pc:docMk/>
            <pc:sldMk cId="622598990" sldId="278"/>
            <ac:spMk id="99" creationId="{5196DB6A-EBA1-4EB3-A47D-0100D3D4D0AF}"/>
          </ac:spMkLst>
        </pc:spChg>
        <pc:spChg chg="add mod">
          <ac:chgData name="FENET Justine" userId="S::justine.fenet@grandest.fr::36aa3853-52c8-47c9-b473-373d2d76a13e" providerId="AD" clId="Web-{BCED8238-788A-4AE8-9211-ED48E6E47870}" dt="2020-08-25T09:42:57.140" v="1454" actId="1076"/>
          <ac:spMkLst>
            <pc:docMk/>
            <pc:sldMk cId="622598990" sldId="278"/>
            <ac:spMk id="100" creationId="{B63760A5-534E-492D-B3CC-EBED2170713F}"/>
          </ac:spMkLst>
        </pc:spChg>
        <pc:spChg chg="add mod">
          <ac:chgData name="FENET Justine" userId="S::justine.fenet@grandest.fr::36aa3853-52c8-47c9-b473-373d2d76a13e" providerId="AD" clId="Web-{BCED8238-788A-4AE8-9211-ED48E6E47870}" dt="2020-08-25T09:42:57.156" v="1455" actId="1076"/>
          <ac:spMkLst>
            <pc:docMk/>
            <pc:sldMk cId="622598990" sldId="278"/>
            <ac:spMk id="101" creationId="{A1FD75B3-B22B-4607-B903-6E824231CAFB}"/>
          </ac:spMkLst>
        </pc:spChg>
        <pc:spChg chg="add del mod">
          <ac:chgData name="FENET Justine" userId="S::justine.fenet@grandest.fr::36aa3853-52c8-47c9-b473-373d2d76a13e" providerId="AD" clId="Web-{BCED8238-788A-4AE8-9211-ED48E6E47870}" dt="2020-08-25T09:15:55.290" v="758"/>
          <ac:spMkLst>
            <pc:docMk/>
            <pc:sldMk cId="622598990" sldId="278"/>
            <ac:spMk id="102" creationId="{E2A3DE1F-DEDC-4C37-965F-267428C3CE95}"/>
          </ac:spMkLst>
        </pc:spChg>
        <pc:spChg chg="add del mod">
          <ac:chgData name="FENET Justine" userId="S::justine.fenet@grandest.fr::36aa3853-52c8-47c9-b473-373d2d76a13e" providerId="AD" clId="Web-{BCED8238-788A-4AE8-9211-ED48E6E47870}" dt="2020-08-25T12:25:11.752" v="3930" actId="1076"/>
          <ac:spMkLst>
            <pc:docMk/>
            <pc:sldMk cId="622598990" sldId="278"/>
            <ac:spMk id="103" creationId="{C4E23D03-5805-44F4-A2D0-8C47C3904D91}"/>
          </ac:spMkLst>
        </pc:spChg>
        <pc:spChg chg="add del mod">
          <ac:chgData name="FENET Justine" userId="S::justine.fenet@grandest.fr::36aa3853-52c8-47c9-b473-373d2d76a13e" providerId="AD" clId="Web-{BCED8238-788A-4AE8-9211-ED48E6E47870}" dt="2020-08-25T09:21:57.658" v="925"/>
          <ac:spMkLst>
            <pc:docMk/>
            <pc:sldMk cId="622598990" sldId="278"/>
            <ac:spMk id="104" creationId="{53717D72-6546-4A02-9D91-BF112B812C5F}"/>
          </ac:spMkLst>
        </pc:spChg>
        <pc:spChg chg="add del mod">
          <ac:chgData name="FENET Justine" userId="S::justine.fenet@grandest.fr::36aa3853-52c8-47c9-b473-373d2d76a13e" providerId="AD" clId="Web-{BCED8238-788A-4AE8-9211-ED48E6E47870}" dt="2020-08-25T09:22:01.564" v="926"/>
          <ac:spMkLst>
            <pc:docMk/>
            <pc:sldMk cId="622598990" sldId="278"/>
            <ac:spMk id="105" creationId="{4E7688EE-7A66-4B34-B0F2-08438074DAEA}"/>
          </ac:spMkLst>
        </pc:spChg>
        <pc:spChg chg="add mod">
          <ac:chgData name="FENET Justine" userId="S::justine.fenet@grandest.fr::36aa3853-52c8-47c9-b473-373d2d76a13e" providerId="AD" clId="Web-{BCED8238-788A-4AE8-9211-ED48E6E47870}" dt="2020-08-25T12:40:58.088" v="4131" actId="20577"/>
          <ac:spMkLst>
            <pc:docMk/>
            <pc:sldMk cId="622598990" sldId="278"/>
            <ac:spMk id="107" creationId="{28D78D93-0823-49C3-B79F-2DFDADE74567}"/>
          </ac:spMkLst>
        </pc:spChg>
        <pc:spChg chg="add del mod">
          <ac:chgData name="FENET Justine" userId="S::justine.fenet@grandest.fr::36aa3853-52c8-47c9-b473-373d2d76a13e" providerId="AD" clId="Web-{BCED8238-788A-4AE8-9211-ED48E6E47870}" dt="2020-08-25T09:23:43.660" v="956"/>
          <ac:spMkLst>
            <pc:docMk/>
            <pc:sldMk cId="622598990" sldId="278"/>
            <ac:spMk id="110" creationId="{43BF3EF9-7885-4A7C-84FB-4600D0A335C1}"/>
          </ac:spMkLst>
        </pc:spChg>
        <pc:spChg chg="add del mod">
          <ac:chgData name="FENET Justine" userId="S::justine.fenet@grandest.fr::36aa3853-52c8-47c9-b473-373d2d76a13e" providerId="AD" clId="Web-{BCED8238-788A-4AE8-9211-ED48E6E47870}" dt="2020-08-25T09:31:54.156" v="1224"/>
          <ac:spMkLst>
            <pc:docMk/>
            <pc:sldMk cId="622598990" sldId="278"/>
            <ac:spMk id="112" creationId="{8C75E1BA-C9FA-4C46-97E2-AFC1A91A4A6D}"/>
          </ac:spMkLst>
        </pc:spChg>
        <pc:spChg chg="add del mod">
          <ac:chgData name="FENET Justine" userId="S::justine.fenet@grandest.fr::36aa3853-52c8-47c9-b473-373d2d76a13e" providerId="AD" clId="Web-{BCED8238-788A-4AE8-9211-ED48E6E47870}" dt="2020-08-25T09:42:43.093" v="1433"/>
          <ac:spMkLst>
            <pc:docMk/>
            <pc:sldMk cId="622598990" sldId="278"/>
            <ac:spMk id="114" creationId="{C9604C07-7CBA-425B-AD3B-0E7CFDCC0BD5}"/>
          </ac:spMkLst>
        </pc:spChg>
        <pc:spChg chg="add mod">
          <ac:chgData name="FENET Justine" userId="S::justine.fenet@grandest.fr::36aa3853-52c8-47c9-b473-373d2d76a13e" providerId="AD" clId="Web-{BCED8238-788A-4AE8-9211-ED48E6E47870}" dt="2020-08-25T12:25:19.409" v="3931" actId="1076"/>
          <ac:spMkLst>
            <pc:docMk/>
            <pc:sldMk cId="622598990" sldId="278"/>
            <ac:spMk id="115" creationId="{AD77762B-D601-463F-B505-2D11D5FE1D83}"/>
          </ac:spMkLst>
        </pc:spChg>
        <pc:spChg chg="add mod">
          <ac:chgData name="FENET Justine" userId="S::justine.fenet@grandest.fr::36aa3853-52c8-47c9-b473-373d2d76a13e" providerId="AD" clId="Web-{BCED8238-788A-4AE8-9211-ED48E6E47870}" dt="2020-08-25T09:46:38.067" v="1527" actId="20577"/>
          <ac:spMkLst>
            <pc:docMk/>
            <pc:sldMk cId="622598990" sldId="278"/>
            <ac:spMk id="116" creationId="{6849558C-BA01-41E1-8CF1-84DB6898C8F3}"/>
          </ac:spMkLst>
        </pc:spChg>
        <pc:spChg chg="add mod">
          <ac:chgData name="FENET Justine" userId="S::justine.fenet@grandest.fr::36aa3853-52c8-47c9-b473-373d2d76a13e" providerId="AD" clId="Web-{BCED8238-788A-4AE8-9211-ED48E6E47870}" dt="2020-08-25T10:27:46.469" v="2700" actId="1076"/>
          <ac:spMkLst>
            <pc:docMk/>
            <pc:sldMk cId="622598990" sldId="278"/>
            <ac:spMk id="117" creationId="{D2E61983-1C9C-45E6-ABA4-B9F5C1DA4634}"/>
          </ac:spMkLst>
        </pc:spChg>
        <pc:spChg chg="add mod">
          <ac:chgData name="FENET Justine" userId="S::justine.fenet@grandest.fr::36aa3853-52c8-47c9-b473-373d2d76a13e" providerId="AD" clId="Web-{BCED8238-788A-4AE8-9211-ED48E6E47870}" dt="2020-08-25T10:27:46.469" v="2701" actId="1076"/>
          <ac:spMkLst>
            <pc:docMk/>
            <pc:sldMk cId="622598990" sldId="278"/>
            <ac:spMk id="118" creationId="{DF5390A0-2110-4133-A88E-D9DB8646F658}"/>
          </ac:spMkLst>
        </pc:spChg>
        <pc:spChg chg="add mod">
          <ac:chgData name="FENET Justine" userId="S::justine.fenet@grandest.fr::36aa3853-52c8-47c9-b473-373d2d76a13e" providerId="AD" clId="Web-{BCED8238-788A-4AE8-9211-ED48E6E47870}" dt="2020-08-25T10:27:46.485" v="2702" actId="1076"/>
          <ac:spMkLst>
            <pc:docMk/>
            <pc:sldMk cId="622598990" sldId="278"/>
            <ac:spMk id="119" creationId="{C8551456-D206-4B20-B4B8-4243005297F1}"/>
          </ac:spMkLst>
        </pc:spChg>
        <pc:spChg chg="add mod">
          <ac:chgData name="FENET Justine" userId="S::justine.fenet@grandest.fr::36aa3853-52c8-47c9-b473-373d2d76a13e" providerId="AD" clId="Web-{BCED8238-788A-4AE8-9211-ED48E6E47870}" dt="2020-08-25T10:27:46.500" v="2703" actId="1076"/>
          <ac:spMkLst>
            <pc:docMk/>
            <pc:sldMk cId="622598990" sldId="278"/>
            <ac:spMk id="120" creationId="{7BF7D02E-EF87-4D77-9A9B-13EE54895373}"/>
          </ac:spMkLst>
        </pc:spChg>
        <pc:spChg chg="add mod">
          <ac:chgData name="FENET Justine" userId="S::justine.fenet@grandest.fr::36aa3853-52c8-47c9-b473-373d2d76a13e" providerId="AD" clId="Web-{BCED8238-788A-4AE8-9211-ED48E6E47870}" dt="2020-08-25T10:02:55.090" v="1901" actId="1076"/>
          <ac:spMkLst>
            <pc:docMk/>
            <pc:sldMk cId="622598990" sldId="278"/>
            <ac:spMk id="121" creationId="{62A6599F-C8F1-4D9E-9650-8687BF55A4B9}"/>
          </ac:spMkLst>
        </pc:spChg>
        <pc:spChg chg="add mod">
          <ac:chgData name="FENET Justine" userId="S::justine.fenet@grandest.fr::36aa3853-52c8-47c9-b473-373d2d76a13e" providerId="AD" clId="Web-{BCED8238-788A-4AE8-9211-ED48E6E47870}" dt="2020-08-25T10:10:01.006" v="2061" actId="1076"/>
          <ac:spMkLst>
            <pc:docMk/>
            <pc:sldMk cId="622598990" sldId="278"/>
            <ac:spMk id="122" creationId="{39B361FB-C484-4F29-A6F1-E655145E471F}"/>
          </ac:spMkLst>
        </pc:spChg>
        <pc:spChg chg="add mod">
          <ac:chgData name="FENET Justine" userId="S::justine.fenet@grandest.fr::36aa3853-52c8-47c9-b473-373d2d76a13e" providerId="AD" clId="Web-{BCED8238-788A-4AE8-9211-ED48E6E47870}" dt="2020-08-25T10:09:24.943" v="2036" actId="1076"/>
          <ac:spMkLst>
            <pc:docMk/>
            <pc:sldMk cId="622598990" sldId="278"/>
            <ac:spMk id="123" creationId="{C429137E-023D-4224-83D7-0D838D7A39FD}"/>
          </ac:spMkLst>
        </pc:spChg>
        <pc:spChg chg="add mod">
          <ac:chgData name="FENET Justine" userId="S::justine.fenet@grandest.fr::36aa3853-52c8-47c9-b473-373d2d76a13e" providerId="AD" clId="Web-{BCED8238-788A-4AE8-9211-ED48E6E47870}" dt="2020-08-25T10:02:55.121" v="1904" actId="1076"/>
          <ac:spMkLst>
            <pc:docMk/>
            <pc:sldMk cId="622598990" sldId="278"/>
            <ac:spMk id="124" creationId="{EFFB1707-0FBD-4EF1-927D-A13C117C7C21}"/>
          </ac:spMkLst>
        </pc:spChg>
        <pc:spChg chg="add mod">
          <ac:chgData name="FENET Justine" userId="S::justine.fenet@grandest.fr::36aa3853-52c8-47c9-b473-373d2d76a13e" providerId="AD" clId="Web-{BCED8238-788A-4AE8-9211-ED48E6E47870}" dt="2020-08-25T10:10:01.006" v="2062" actId="1076"/>
          <ac:spMkLst>
            <pc:docMk/>
            <pc:sldMk cId="622598990" sldId="278"/>
            <ac:spMk id="125" creationId="{B8BD695B-ECA3-48A9-B96C-1E6ECFC2E55D}"/>
          </ac:spMkLst>
        </pc:spChg>
        <pc:spChg chg="add mod">
          <ac:chgData name="FENET Justine" userId="S::justine.fenet@grandest.fr::36aa3853-52c8-47c9-b473-373d2d76a13e" providerId="AD" clId="Web-{BCED8238-788A-4AE8-9211-ED48E6E47870}" dt="2020-08-25T10:09:24.959" v="2037" actId="1076"/>
          <ac:spMkLst>
            <pc:docMk/>
            <pc:sldMk cId="622598990" sldId="278"/>
            <ac:spMk id="126" creationId="{3B3BAFC0-EDD5-4403-97B4-E044E87EBAEE}"/>
          </ac:spMkLst>
        </pc:spChg>
        <pc:spChg chg="add del mod">
          <ac:chgData name="FENET Justine" userId="S::justine.fenet@grandest.fr::36aa3853-52c8-47c9-b473-373d2d76a13e" providerId="AD" clId="Web-{BCED8238-788A-4AE8-9211-ED48E6E47870}" dt="2020-08-25T09:49:06.289" v="1621"/>
          <ac:spMkLst>
            <pc:docMk/>
            <pc:sldMk cId="622598990" sldId="278"/>
            <ac:spMk id="127" creationId="{1E1FCDB8-31AC-4BAE-A8D5-9B1075677D81}"/>
          </ac:spMkLst>
        </pc:spChg>
        <pc:spChg chg="add mod">
          <ac:chgData name="FENET Justine" userId="S::justine.fenet@grandest.fr::36aa3853-52c8-47c9-b473-373d2d76a13e" providerId="AD" clId="Web-{BCED8238-788A-4AE8-9211-ED48E6E47870}" dt="2020-08-25T09:49:01.649" v="1616" actId="1076"/>
          <ac:spMkLst>
            <pc:docMk/>
            <pc:sldMk cId="622598990" sldId="278"/>
            <ac:spMk id="128" creationId="{B52A0E2F-62B7-4DA4-9331-6A4350CF2CE2}"/>
          </ac:spMkLst>
        </pc:spChg>
        <pc:spChg chg="add mod">
          <ac:chgData name="FENET Justine" userId="S::justine.fenet@grandest.fr::36aa3853-52c8-47c9-b473-373d2d76a13e" providerId="AD" clId="Web-{BCED8238-788A-4AE8-9211-ED48E6E47870}" dt="2020-08-25T09:49:01.664" v="1617" actId="1076"/>
          <ac:spMkLst>
            <pc:docMk/>
            <pc:sldMk cId="622598990" sldId="278"/>
            <ac:spMk id="129" creationId="{B767E5F6-A8B8-46AF-B8CA-B0AA2A5B1E54}"/>
          </ac:spMkLst>
        </pc:spChg>
        <pc:spChg chg="add del mod">
          <ac:chgData name="FENET Justine" userId="S::justine.fenet@grandest.fr::36aa3853-52c8-47c9-b473-373d2d76a13e" providerId="AD" clId="Web-{BCED8238-788A-4AE8-9211-ED48E6E47870}" dt="2020-08-25T09:49:08.211" v="1622"/>
          <ac:spMkLst>
            <pc:docMk/>
            <pc:sldMk cId="622598990" sldId="278"/>
            <ac:spMk id="130" creationId="{B3CB4A46-BAEF-4932-AD8E-65CBC62D5017}"/>
          </ac:spMkLst>
        </pc:spChg>
        <pc:spChg chg="add mod">
          <ac:chgData name="FENET Justine" userId="S::justine.fenet@grandest.fr::36aa3853-52c8-47c9-b473-373d2d76a13e" providerId="AD" clId="Web-{BCED8238-788A-4AE8-9211-ED48E6E47870}" dt="2020-08-25T09:49:01.664" v="1619" actId="1076"/>
          <ac:spMkLst>
            <pc:docMk/>
            <pc:sldMk cId="622598990" sldId="278"/>
            <ac:spMk id="131" creationId="{0893055E-9F1A-471A-8F25-057D2471821B}"/>
          </ac:spMkLst>
        </pc:spChg>
        <pc:spChg chg="add mod">
          <ac:chgData name="FENET Justine" userId="S::justine.fenet@grandest.fr::36aa3853-52c8-47c9-b473-373d2d76a13e" providerId="AD" clId="Web-{BCED8238-788A-4AE8-9211-ED48E6E47870}" dt="2020-08-25T09:49:01.680" v="1620" actId="1076"/>
          <ac:spMkLst>
            <pc:docMk/>
            <pc:sldMk cId="622598990" sldId="278"/>
            <ac:spMk id="132" creationId="{9E9DE82C-3C1C-492D-BD71-448F285FF0FB}"/>
          </ac:spMkLst>
        </pc:spChg>
        <pc:spChg chg="add mod">
          <ac:chgData name="FENET Justine" userId="S::justine.fenet@grandest.fr::36aa3853-52c8-47c9-b473-373d2d76a13e" providerId="AD" clId="Web-{BCED8238-788A-4AE8-9211-ED48E6E47870}" dt="2020-08-25T09:49:27.962" v="1627" actId="1076"/>
          <ac:spMkLst>
            <pc:docMk/>
            <pc:sldMk cId="622598990" sldId="278"/>
            <ac:spMk id="133" creationId="{31E66164-95E0-4AD7-9000-124433B29FF7}"/>
          </ac:spMkLst>
        </pc:spChg>
        <pc:spChg chg="add mod">
          <ac:chgData name="FENET Justine" userId="S::justine.fenet@grandest.fr::36aa3853-52c8-47c9-b473-373d2d76a13e" providerId="AD" clId="Web-{BCED8238-788A-4AE8-9211-ED48E6E47870}" dt="2020-08-25T09:49:27.962" v="1628" actId="1076"/>
          <ac:spMkLst>
            <pc:docMk/>
            <pc:sldMk cId="622598990" sldId="278"/>
            <ac:spMk id="134" creationId="{9B6E1DF9-4F48-4997-9E3F-84424AB33DAD}"/>
          </ac:spMkLst>
        </pc:spChg>
        <pc:spChg chg="add del mod">
          <ac:chgData name="FENET Justine" userId="S::justine.fenet@grandest.fr::36aa3853-52c8-47c9-b473-373d2d76a13e" providerId="AD" clId="Web-{BCED8238-788A-4AE8-9211-ED48E6E47870}" dt="2020-08-25T09:59:19.866" v="1834"/>
          <ac:spMkLst>
            <pc:docMk/>
            <pc:sldMk cId="622598990" sldId="278"/>
            <ac:spMk id="135" creationId="{6A2D3809-A201-4785-918F-5D46F22C404C}"/>
          </ac:spMkLst>
        </pc:spChg>
        <pc:spChg chg="add mod">
          <ac:chgData name="FENET Justine" userId="S::justine.fenet@grandest.fr::36aa3853-52c8-47c9-b473-373d2d76a13e" providerId="AD" clId="Web-{BCED8238-788A-4AE8-9211-ED48E6E47870}" dt="2020-08-25T10:07:15.565" v="2007" actId="20577"/>
          <ac:spMkLst>
            <pc:docMk/>
            <pc:sldMk cId="622598990" sldId="278"/>
            <ac:spMk id="137" creationId="{370E3E21-0BF7-498D-BD6D-AA40D69CDCCD}"/>
          </ac:spMkLst>
        </pc:spChg>
        <pc:spChg chg="add mod">
          <ac:chgData name="FENET Justine" userId="S::justine.fenet@grandest.fr::36aa3853-52c8-47c9-b473-373d2d76a13e" providerId="AD" clId="Web-{BCED8238-788A-4AE8-9211-ED48E6E47870}" dt="2020-08-25T10:02:55.153" v="1908" actId="1076"/>
          <ac:spMkLst>
            <pc:docMk/>
            <pc:sldMk cId="622598990" sldId="278"/>
            <ac:spMk id="138" creationId="{8B7AC6FC-3BC9-4115-907B-187BAA77C84C}"/>
          </ac:spMkLst>
        </pc:spChg>
        <pc:spChg chg="add del mod">
          <ac:chgData name="FENET Justine" userId="S::justine.fenet@grandest.fr::36aa3853-52c8-47c9-b473-373d2d76a13e" providerId="AD" clId="Web-{BCED8238-788A-4AE8-9211-ED48E6E47870}" dt="2020-08-25T09:56:34.206" v="1775"/>
          <ac:spMkLst>
            <pc:docMk/>
            <pc:sldMk cId="622598990" sldId="278"/>
            <ac:spMk id="139" creationId="{92E43953-0779-4517-A0D3-1DEA46081291}"/>
          </ac:spMkLst>
        </pc:spChg>
        <pc:spChg chg="add mod">
          <ac:chgData name="FENET Justine" userId="S::justine.fenet@grandest.fr::36aa3853-52c8-47c9-b473-373d2d76a13e" providerId="AD" clId="Web-{BCED8238-788A-4AE8-9211-ED48E6E47870}" dt="2020-08-25T10:06:21.064" v="1992" actId="1076"/>
          <ac:spMkLst>
            <pc:docMk/>
            <pc:sldMk cId="622598990" sldId="278"/>
            <ac:spMk id="140" creationId="{D14EF33E-E3C2-4C94-A21F-8B688265D8C7}"/>
          </ac:spMkLst>
        </pc:spChg>
        <pc:spChg chg="add mod">
          <ac:chgData name="FENET Justine" userId="S::justine.fenet@grandest.fr::36aa3853-52c8-47c9-b473-373d2d76a13e" providerId="AD" clId="Web-{BCED8238-788A-4AE8-9211-ED48E6E47870}" dt="2020-08-25T10:10:01.022" v="2063" actId="1076"/>
          <ac:spMkLst>
            <pc:docMk/>
            <pc:sldMk cId="622598990" sldId="278"/>
            <ac:spMk id="144" creationId="{716FB565-E658-4A4E-8F60-B754E3461B36}"/>
          </ac:spMkLst>
        </pc:spChg>
        <pc:spChg chg="add mod">
          <ac:chgData name="FENET Justine" userId="S::justine.fenet@grandest.fr::36aa3853-52c8-47c9-b473-373d2d76a13e" providerId="AD" clId="Web-{BCED8238-788A-4AE8-9211-ED48E6E47870}" dt="2020-08-25T10:10:01.022" v="2064" actId="1076"/>
          <ac:spMkLst>
            <pc:docMk/>
            <pc:sldMk cId="622598990" sldId="278"/>
            <ac:spMk id="145" creationId="{B2C75754-888C-4288-8474-219E4EF944B7}"/>
          </ac:spMkLst>
        </pc:spChg>
        <pc:spChg chg="add mod">
          <ac:chgData name="FENET Justine" userId="S::justine.fenet@grandest.fr::36aa3853-52c8-47c9-b473-373d2d76a13e" providerId="AD" clId="Web-{BCED8238-788A-4AE8-9211-ED48E6E47870}" dt="2020-08-25T10:10:01.038" v="2065" actId="1076"/>
          <ac:spMkLst>
            <pc:docMk/>
            <pc:sldMk cId="622598990" sldId="278"/>
            <ac:spMk id="146" creationId="{B9EA4DFC-CF51-4EDC-BBE8-D68FCB7D7CE1}"/>
          </ac:spMkLst>
        </pc:spChg>
        <pc:spChg chg="add mod">
          <ac:chgData name="FENET Justine" userId="S::justine.fenet@grandest.fr::36aa3853-52c8-47c9-b473-373d2d76a13e" providerId="AD" clId="Web-{BCED8238-788A-4AE8-9211-ED48E6E47870}" dt="2020-08-25T10:10:01.053" v="2066" actId="1076"/>
          <ac:spMkLst>
            <pc:docMk/>
            <pc:sldMk cId="622598990" sldId="278"/>
            <ac:spMk id="147" creationId="{8DB9A030-0E46-403A-904C-23E5A09B25BA}"/>
          </ac:spMkLst>
        </pc:spChg>
        <pc:spChg chg="add mod">
          <ac:chgData name="FENET Justine" userId="S::justine.fenet@grandest.fr::36aa3853-52c8-47c9-b473-373d2d76a13e" providerId="AD" clId="Web-{BCED8238-788A-4AE8-9211-ED48E6E47870}" dt="2020-08-25T10:30:19.488" v="2707" actId="1076"/>
          <ac:spMkLst>
            <pc:docMk/>
            <pc:sldMk cId="622598990" sldId="278"/>
            <ac:spMk id="148" creationId="{86C33246-C20E-49E3-84EE-A20EC8929875}"/>
          </ac:spMkLst>
        </pc:spChg>
        <pc:spChg chg="add mod">
          <ac:chgData name="FENET Justine" userId="S::justine.fenet@grandest.fr::36aa3853-52c8-47c9-b473-373d2d76a13e" providerId="AD" clId="Web-{BCED8238-788A-4AE8-9211-ED48E6E47870}" dt="2020-08-25T10:09:36.803" v="2040" actId="1076"/>
          <ac:spMkLst>
            <pc:docMk/>
            <pc:sldMk cId="622598990" sldId="278"/>
            <ac:spMk id="149" creationId="{94DAD2F3-55BC-4A86-810C-ECC4600B0065}"/>
          </ac:spMkLst>
        </pc:spChg>
        <pc:spChg chg="add del mod">
          <ac:chgData name="FENET Justine" userId="S::justine.fenet@grandest.fr::36aa3853-52c8-47c9-b473-373d2d76a13e" providerId="AD" clId="Web-{BCED8238-788A-4AE8-9211-ED48E6E47870}" dt="2020-08-25T10:18:24.237" v="2314"/>
          <ac:spMkLst>
            <pc:docMk/>
            <pc:sldMk cId="622598990" sldId="278"/>
            <ac:spMk id="156" creationId="{2134637A-A7FC-401E-B25A-AEFDF532F852}"/>
          </ac:spMkLst>
        </pc:spChg>
        <pc:spChg chg="add mod ord">
          <ac:chgData name="FENET Justine" userId="S::justine.fenet@grandest.fr::36aa3853-52c8-47c9-b473-373d2d76a13e" providerId="AD" clId="Web-{BCED8238-788A-4AE8-9211-ED48E6E47870}" dt="2020-08-25T10:23:29.276" v="2357"/>
          <ac:spMkLst>
            <pc:docMk/>
            <pc:sldMk cId="622598990" sldId="278"/>
            <ac:spMk id="157" creationId="{C4E7A761-D74C-4DE5-8278-2A96BF52C252}"/>
          </ac:spMkLst>
        </pc:spChg>
        <pc:spChg chg="add del mod">
          <ac:chgData name="FENET Justine" userId="S::justine.fenet@grandest.fr::36aa3853-52c8-47c9-b473-373d2d76a13e" providerId="AD" clId="Web-{BCED8238-788A-4AE8-9211-ED48E6E47870}" dt="2020-08-25T10:22:46.931" v="2353"/>
          <ac:spMkLst>
            <pc:docMk/>
            <pc:sldMk cId="622598990" sldId="278"/>
            <ac:spMk id="158" creationId="{A0FD47A4-F448-44BF-9980-0A187E17CBA9}"/>
          </ac:spMkLst>
        </pc:spChg>
        <pc:spChg chg="add del mod">
          <ac:chgData name="FENET Justine" userId="S::justine.fenet@grandest.fr::36aa3853-52c8-47c9-b473-373d2d76a13e" providerId="AD" clId="Web-{BCED8238-788A-4AE8-9211-ED48E6E47870}" dt="2020-08-25T10:22:34.431" v="2347"/>
          <ac:spMkLst>
            <pc:docMk/>
            <pc:sldMk cId="622598990" sldId="278"/>
            <ac:spMk id="159" creationId="{32C0B70E-37B4-4DC3-A261-503770AD390D}"/>
          </ac:spMkLst>
        </pc:spChg>
        <pc:spChg chg="add mod">
          <ac:chgData name="FENET Justine" userId="S::justine.fenet@grandest.fr::36aa3853-52c8-47c9-b473-373d2d76a13e" providerId="AD" clId="Web-{BCED8238-788A-4AE8-9211-ED48E6E47870}" dt="2020-08-25T10:27:09.843" v="2697" actId="1076"/>
          <ac:spMkLst>
            <pc:docMk/>
            <pc:sldMk cId="622598990" sldId="278"/>
            <ac:spMk id="160" creationId="{075D46B9-429A-4F04-8057-A269A4DA0ADB}"/>
          </ac:spMkLst>
        </pc:spChg>
        <pc:spChg chg="add mod">
          <ac:chgData name="FENET Justine" userId="S::justine.fenet@grandest.fr::36aa3853-52c8-47c9-b473-373d2d76a13e" providerId="AD" clId="Web-{BCED8238-788A-4AE8-9211-ED48E6E47870}" dt="2020-08-25T10:26:59.343" v="2695" actId="20577"/>
          <ac:spMkLst>
            <pc:docMk/>
            <pc:sldMk cId="622598990" sldId="278"/>
            <ac:spMk id="161" creationId="{0E8C06D2-0385-4394-83DD-F2E170760F9E}"/>
          </ac:spMkLst>
        </pc:spChg>
        <pc:spChg chg="add del mod">
          <ac:chgData name="FENET Justine" userId="S::justine.fenet@grandest.fr::36aa3853-52c8-47c9-b473-373d2d76a13e" providerId="AD" clId="Web-{BCED8238-788A-4AE8-9211-ED48E6E47870}" dt="2020-08-25T10:33:23.149" v="2716"/>
          <ac:spMkLst>
            <pc:docMk/>
            <pc:sldMk cId="622598990" sldId="278"/>
            <ac:spMk id="163" creationId="{01E60EAE-593A-41CA-8283-626FC1A94AE1}"/>
          </ac:spMkLst>
        </pc:spChg>
        <pc:graphicFrameChg chg="add del mod modGraphic">
          <ac:chgData name="FENET Justine" userId="S::justine.fenet@grandest.fr::36aa3853-52c8-47c9-b473-373d2d76a13e" providerId="AD" clId="Web-{BCED8238-788A-4AE8-9211-ED48E6E47870}" dt="2020-08-25T08:44:32.638" v="101"/>
          <ac:graphicFrameMkLst>
            <pc:docMk/>
            <pc:sldMk cId="622598990" sldId="278"/>
            <ac:graphicFrameMk id="12" creationId="{CB18AB7C-8476-4487-A3BF-667743C494C5}"/>
          </ac:graphicFrameMkLst>
        </pc:graphicFrameChg>
        <pc:picChg chg="del">
          <ac:chgData name="FENET Justine" userId="S::justine.fenet@grandest.fr::36aa3853-52c8-47c9-b473-373d2d76a13e" providerId="AD" clId="Web-{BCED8238-788A-4AE8-9211-ED48E6E47870}" dt="2020-08-25T08:43:00.917" v="75"/>
          <ac:picMkLst>
            <pc:docMk/>
            <pc:sldMk cId="622598990" sldId="278"/>
            <ac:picMk id="3" creationId="{F1DB1BCC-DFBA-498B-BE17-80C602C3088C}"/>
          </ac:picMkLst>
        </pc:picChg>
        <pc:picChg chg="del">
          <ac:chgData name="FENET Justine" userId="S::justine.fenet@grandest.fr::36aa3853-52c8-47c9-b473-373d2d76a13e" providerId="AD" clId="Web-{BCED8238-788A-4AE8-9211-ED48E6E47870}" dt="2020-08-25T08:43:12.167" v="95"/>
          <ac:picMkLst>
            <pc:docMk/>
            <pc:sldMk cId="622598990" sldId="278"/>
            <ac:picMk id="4" creationId="{29ED007D-7550-4105-B7B7-7DC64EA644DF}"/>
          </ac:picMkLst>
        </pc:picChg>
        <pc:picChg chg="del">
          <ac:chgData name="FENET Justine" userId="S::justine.fenet@grandest.fr::36aa3853-52c8-47c9-b473-373d2d76a13e" providerId="AD" clId="Web-{BCED8238-788A-4AE8-9211-ED48E6E47870}" dt="2020-08-25T08:43:00.932" v="85"/>
          <ac:picMkLst>
            <pc:docMk/>
            <pc:sldMk cId="622598990" sldId="278"/>
            <ac:picMk id="5" creationId="{4B4B2810-078E-4247-8923-63A9D317264E}"/>
          </ac:picMkLst>
        </pc:picChg>
        <pc:picChg chg="del">
          <ac:chgData name="FENET Justine" userId="S::justine.fenet@grandest.fr::36aa3853-52c8-47c9-b473-373d2d76a13e" providerId="AD" clId="Web-{BCED8238-788A-4AE8-9211-ED48E6E47870}" dt="2020-08-25T08:43:00.917" v="74"/>
          <ac:picMkLst>
            <pc:docMk/>
            <pc:sldMk cId="622598990" sldId="278"/>
            <ac:picMk id="6" creationId="{FC2C08E0-D534-42B1-A55B-1F192185760C}"/>
          </ac:picMkLst>
        </pc:picChg>
        <pc:picChg chg="del">
          <ac:chgData name="FENET Justine" userId="S::justine.fenet@grandest.fr::36aa3853-52c8-47c9-b473-373d2d76a13e" providerId="AD" clId="Web-{BCED8238-788A-4AE8-9211-ED48E6E47870}" dt="2020-08-25T08:43:00.932" v="84"/>
          <ac:picMkLst>
            <pc:docMk/>
            <pc:sldMk cId="622598990" sldId="278"/>
            <ac:picMk id="7" creationId="{4685FECA-50CF-46D3-869D-40C9A05A73CC}"/>
          </ac:picMkLst>
        </pc:picChg>
        <pc:picChg chg="del">
          <ac:chgData name="FENET Justine" userId="S::justine.fenet@grandest.fr::36aa3853-52c8-47c9-b473-373d2d76a13e" providerId="AD" clId="Web-{BCED8238-788A-4AE8-9211-ED48E6E47870}" dt="2020-08-25T08:43:00.932" v="86"/>
          <ac:picMkLst>
            <pc:docMk/>
            <pc:sldMk cId="622598990" sldId="278"/>
            <ac:picMk id="8" creationId="{1941E97C-0A9C-429A-9110-9E6672939376}"/>
          </ac:picMkLst>
        </pc:picChg>
        <pc:picChg chg="del">
          <ac:chgData name="FENET Justine" userId="S::justine.fenet@grandest.fr::36aa3853-52c8-47c9-b473-373d2d76a13e" providerId="AD" clId="Web-{BCED8238-788A-4AE8-9211-ED48E6E47870}" dt="2020-08-25T08:43:00.917" v="82"/>
          <ac:picMkLst>
            <pc:docMk/>
            <pc:sldMk cId="622598990" sldId="278"/>
            <ac:picMk id="10" creationId="{A2F22F89-8DBC-439B-B237-3EC5B2089CEF}"/>
          </ac:picMkLst>
        </pc:picChg>
        <pc:picChg chg="del">
          <ac:chgData name="FENET Justine" userId="S::justine.fenet@grandest.fr::36aa3853-52c8-47c9-b473-373d2d76a13e" providerId="AD" clId="Web-{BCED8238-788A-4AE8-9211-ED48E6E47870}" dt="2020-08-25T08:43:00.917" v="81"/>
          <ac:picMkLst>
            <pc:docMk/>
            <pc:sldMk cId="622598990" sldId="278"/>
            <ac:picMk id="11" creationId="{4F376F27-61B8-4C6D-9BF0-D0C0B0BA1BA5}"/>
          </ac:picMkLst>
        </pc:picChg>
        <pc:picChg chg="del">
          <ac:chgData name="FENET Justine" userId="S::justine.fenet@grandest.fr::36aa3853-52c8-47c9-b473-373d2d76a13e" providerId="AD" clId="Web-{BCED8238-788A-4AE8-9211-ED48E6E47870}" dt="2020-08-25T08:43:00.917" v="76"/>
          <ac:picMkLst>
            <pc:docMk/>
            <pc:sldMk cId="622598990" sldId="278"/>
            <ac:picMk id="14" creationId="{CCA525D0-60EB-4EE4-BC46-A0B05D292AD6}"/>
          </ac:picMkLst>
        </pc:picChg>
        <pc:picChg chg="del">
          <ac:chgData name="FENET Justine" userId="S::justine.fenet@grandest.fr::36aa3853-52c8-47c9-b473-373d2d76a13e" providerId="AD" clId="Web-{BCED8238-788A-4AE8-9211-ED48E6E47870}" dt="2020-08-25T08:43:00.917" v="80"/>
          <ac:picMkLst>
            <pc:docMk/>
            <pc:sldMk cId="622598990" sldId="278"/>
            <ac:picMk id="15" creationId="{990DD5C3-430C-48E0-9E5D-23F39E6BDAF4}"/>
          </ac:picMkLst>
        </pc:picChg>
        <pc:picChg chg="del">
          <ac:chgData name="FENET Justine" userId="S::justine.fenet@grandest.fr::36aa3853-52c8-47c9-b473-373d2d76a13e" providerId="AD" clId="Web-{BCED8238-788A-4AE8-9211-ED48E6E47870}" dt="2020-08-25T08:43:00.917" v="69"/>
          <ac:picMkLst>
            <pc:docMk/>
            <pc:sldMk cId="622598990" sldId="278"/>
            <ac:picMk id="16" creationId="{EED9F6DE-D604-4CFE-BF21-E2BD2E7AF065}"/>
          </ac:picMkLst>
        </pc:picChg>
        <pc:picChg chg="del">
          <ac:chgData name="FENET Justine" userId="S::justine.fenet@grandest.fr::36aa3853-52c8-47c9-b473-373d2d76a13e" providerId="AD" clId="Web-{BCED8238-788A-4AE8-9211-ED48E6E47870}" dt="2020-08-25T08:43:00.917" v="79"/>
          <ac:picMkLst>
            <pc:docMk/>
            <pc:sldMk cId="622598990" sldId="278"/>
            <ac:picMk id="17" creationId="{6FE423CB-963F-459F-823E-30C93DEA4DE9}"/>
          </ac:picMkLst>
        </pc:picChg>
        <pc:picChg chg="del">
          <ac:chgData name="FENET Justine" userId="S::justine.fenet@grandest.fr::36aa3853-52c8-47c9-b473-373d2d76a13e" providerId="AD" clId="Web-{BCED8238-788A-4AE8-9211-ED48E6E47870}" dt="2020-08-25T08:43:00.917" v="78"/>
          <ac:picMkLst>
            <pc:docMk/>
            <pc:sldMk cId="622598990" sldId="278"/>
            <ac:picMk id="18" creationId="{7206B693-4ABD-46A7-8E33-97F1726BD700}"/>
          </ac:picMkLst>
        </pc:picChg>
        <pc:picChg chg="del">
          <ac:chgData name="FENET Justine" userId="S::justine.fenet@grandest.fr::36aa3853-52c8-47c9-b473-373d2d76a13e" providerId="AD" clId="Web-{BCED8238-788A-4AE8-9211-ED48E6E47870}" dt="2020-08-25T08:43:00.917" v="73"/>
          <ac:picMkLst>
            <pc:docMk/>
            <pc:sldMk cId="622598990" sldId="278"/>
            <ac:picMk id="19" creationId="{D73ED299-12BD-4934-8A81-E93315D020BE}"/>
          </ac:picMkLst>
        </pc:picChg>
        <pc:picChg chg="del">
          <ac:chgData name="FENET Justine" userId="S::justine.fenet@grandest.fr::36aa3853-52c8-47c9-b473-373d2d76a13e" providerId="AD" clId="Web-{BCED8238-788A-4AE8-9211-ED48E6E47870}" dt="2020-08-25T08:43:00.917" v="71"/>
          <ac:picMkLst>
            <pc:docMk/>
            <pc:sldMk cId="622598990" sldId="278"/>
            <ac:picMk id="22" creationId="{C50E7742-AC6A-4A18-80F3-AFFC3C658E13}"/>
          </ac:picMkLst>
        </pc:picChg>
        <pc:picChg chg="del">
          <ac:chgData name="FENET Justine" userId="S::justine.fenet@grandest.fr::36aa3853-52c8-47c9-b473-373d2d76a13e" providerId="AD" clId="Web-{BCED8238-788A-4AE8-9211-ED48E6E47870}" dt="2020-08-25T08:43:00.917" v="70"/>
          <ac:picMkLst>
            <pc:docMk/>
            <pc:sldMk cId="622598990" sldId="278"/>
            <ac:picMk id="24" creationId="{0840B4C3-970D-41F6-B375-7199372F83BC}"/>
          </ac:picMkLst>
        </pc:picChg>
        <pc:picChg chg="del">
          <ac:chgData name="FENET Justine" userId="S::justine.fenet@grandest.fr::36aa3853-52c8-47c9-b473-373d2d76a13e" providerId="AD" clId="Web-{BCED8238-788A-4AE8-9211-ED48E6E47870}" dt="2020-08-25T08:43:00.917" v="68"/>
          <ac:picMkLst>
            <pc:docMk/>
            <pc:sldMk cId="622598990" sldId="278"/>
            <ac:picMk id="25" creationId="{5DCFD159-4648-434E-BACD-8C2A0F5CF3F8}"/>
          </ac:picMkLst>
        </pc:picChg>
        <pc:picChg chg="del">
          <ac:chgData name="FENET Justine" userId="S::justine.fenet@grandest.fr::36aa3853-52c8-47c9-b473-373d2d76a13e" providerId="AD" clId="Web-{BCED8238-788A-4AE8-9211-ED48E6E47870}" dt="2020-08-25T08:43:10.667" v="94"/>
          <ac:picMkLst>
            <pc:docMk/>
            <pc:sldMk cId="622598990" sldId="278"/>
            <ac:picMk id="27" creationId="{FE21F964-525D-47DC-BCF5-FA74BA144FBA}"/>
          </ac:picMkLst>
        </pc:picChg>
        <pc:picChg chg="del">
          <ac:chgData name="FENET Justine" userId="S::justine.fenet@grandest.fr::36aa3853-52c8-47c9-b473-373d2d76a13e" providerId="AD" clId="Web-{BCED8238-788A-4AE8-9211-ED48E6E47870}" dt="2020-08-25T08:43:00.901" v="64"/>
          <ac:picMkLst>
            <pc:docMk/>
            <pc:sldMk cId="622598990" sldId="278"/>
            <ac:picMk id="39" creationId="{DB4C8041-23DD-4573-AE3E-BB2A40C1C635}"/>
          </ac:picMkLst>
        </pc:picChg>
        <pc:picChg chg="del">
          <ac:chgData name="FENET Justine" userId="S::justine.fenet@grandest.fr::36aa3853-52c8-47c9-b473-373d2d76a13e" providerId="AD" clId="Web-{BCED8238-788A-4AE8-9211-ED48E6E47870}" dt="2020-08-25T08:43:18.261" v="98"/>
          <ac:picMkLst>
            <pc:docMk/>
            <pc:sldMk cId="622598990" sldId="278"/>
            <ac:picMk id="42" creationId="{E498A720-2433-4AF6-A270-BABFE7AE8BB4}"/>
          </ac:picMkLst>
        </pc:picChg>
        <pc:picChg chg="del">
          <ac:chgData name="FENET Justine" userId="S::justine.fenet@grandest.fr::36aa3853-52c8-47c9-b473-373d2d76a13e" providerId="AD" clId="Web-{BCED8238-788A-4AE8-9211-ED48E6E47870}" dt="2020-08-25T08:43:00.901" v="60"/>
          <ac:picMkLst>
            <pc:docMk/>
            <pc:sldMk cId="622598990" sldId="278"/>
            <ac:picMk id="44" creationId="{A0FBB9D2-8A2C-41B0-96AB-96415121ED4A}"/>
          </ac:picMkLst>
        </pc:picChg>
        <pc:picChg chg="del">
          <ac:chgData name="FENET Justine" userId="S::justine.fenet@grandest.fr::36aa3853-52c8-47c9-b473-373d2d76a13e" providerId="AD" clId="Web-{BCED8238-788A-4AE8-9211-ED48E6E47870}" dt="2020-08-25T08:43:19.886" v="99"/>
          <ac:picMkLst>
            <pc:docMk/>
            <pc:sldMk cId="622598990" sldId="278"/>
            <ac:picMk id="45" creationId="{FBF3394C-DCA6-4547-B3BE-E3CC11BFE3A7}"/>
          </ac:picMkLst>
        </pc:picChg>
        <pc:picChg chg="del">
          <ac:chgData name="FENET Justine" userId="S::justine.fenet@grandest.fr::36aa3853-52c8-47c9-b473-373d2d76a13e" providerId="AD" clId="Web-{BCED8238-788A-4AE8-9211-ED48E6E47870}" dt="2020-08-25T08:43:00.901" v="59"/>
          <ac:picMkLst>
            <pc:docMk/>
            <pc:sldMk cId="622598990" sldId="278"/>
            <ac:picMk id="46" creationId="{20AE1854-288F-49EA-938B-FDF170A9748A}"/>
          </ac:picMkLst>
        </pc:picChg>
        <pc:picChg chg="del">
          <ac:chgData name="FENET Justine" userId="S::justine.fenet@grandest.fr::36aa3853-52c8-47c9-b473-373d2d76a13e" providerId="AD" clId="Web-{BCED8238-788A-4AE8-9211-ED48E6E47870}" dt="2020-08-25T08:43:00.901" v="57"/>
          <ac:picMkLst>
            <pc:docMk/>
            <pc:sldMk cId="622598990" sldId="278"/>
            <ac:picMk id="48" creationId="{490A6A2D-6D7A-4EFF-9C0E-7B6746CEEB97}"/>
          </ac:picMkLst>
        </pc:picChg>
        <pc:picChg chg="del">
          <ac:chgData name="FENET Justine" userId="S::justine.fenet@grandest.fr::36aa3853-52c8-47c9-b473-373d2d76a13e" providerId="AD" clId="Web-{BCED8238-788A-4AE8-9211-ED48E6E47870}" dt="2020-08-25T08:43:16.792" v="97"/>
          <ac:picMkLst>
            <pc:docMk/>
            <pc:sldMk cId="622598990" sldId="278"/>
            <ac:picMk id="52" creationId="{112CDB7D-1E45-42E9-AC62-89F195D8474D}"/>
          </ac:picMkLst>
        </pc:picChg>
        <pc:picChg chg="del">
          <ac:chgData name="FENET Justine" userId="S::justine.fenet@grandest.fr::36aa3853-52c8-47c9-b473-373d2d76a13e" providerId="AD" clId="Web-{BCED8238-788A-4AE8-9211-ED48E6E47870}" dt="2020-08-25T08:43:00.901" v="53"/>
          <ac:picMkLst>
            <pc:docMk/>
            <pc:sldMk cId="622598990" sldId="278"/>
            <ac:picMk id="56" creationId="{90D6C559-D83B-4302-A26D-F0ACA9AE1F8B}"/>
          </ac:picMkLst>
        </pc:picChg>
        <pc:picChg chg="add del mod">
          <ac:chgData name="FENET Justine" userId="S::justine.fenet@grandest.fr::36aa3853-52c8-47c9-b473-373d2d76a13e" providerId="AD" clId="Web-{BCED8238-788A-4AE8-9211-ED48E6E47870}" dt="2020-08-25T08:47:44.830" v="193"/>
          <ac:picMkLst>
            <pc:docMk/>
            <pc:sldMk cId="622598990" sldId="278"/>
            <ac:picMk id="57" creationId="{788258BC-9B42-4F89-994D-6C6994EF7E2C}"/>
          </ac:picMkLst>
        </pc:picChg>
        <pc:picChg chg="add mod">
          <ac:chgData name="FENET Justine" userId="S::justine.fenet@grandest.fr::36aa3853-52c8-47c9-b473-373d2d76a13e" providerId="AD" clId="Web-{BCED8238-788A-4AE8-9211-ED48E6E47870}" dt="2020-08-25T11:40:41.687" v="2815" actId="1076"/>
          <ac:picMkLst>
            <pc:docMk/>
            <pc:sldMk cId="622598990" sldId="278"/>
            <ac:picMk id="109" creationId="{EA3C57A1-C02C-4B34-B811-83815C1BE240}"/>
          </ac:picMkLst>
        </pc:picChg>
        <pc:picChg chg="add mod ord">
          <ac:chgData name="FENET Justine" userId="S::justine.fenet@grandest.fr::36aa3853-52c8-47c9-b473-373d2d76a13e" providerId="AD" clId="Web-{BCED8238-788A-4AE8-9211-ED48E6E47870}" dt="2020-08-25T10:02:55.168" v="1910" actId="1076"/>
          <ac:picMkLst>
            <pc:docMk/>
            <pc:sldMk cId="622598990" sldId="278"/>
            <ac:picMk id="136" creationId="{54826E5F-FE01-4334-A818-3D998179FDBC}"/>
          </ac:picMkLst>
        </pc:picChg>
        <pc:picChg chg="add mod">
          <ac:chgData name="FENET Justine" userId="S::justine.fenet@grandest.fr::36aa3853-52c8-47c9-b473-373d2d76a13e" providerId="AD" clId="Web-{BCED8238-788A-4AE8-9211-ED48E6E47870}" dt="2020-08-25T10:02:55.184" v="1911" actId="1076"/>
          <ac:picMkLst>
            <pc:docMk/>
            <pc:sldMk cId="622598990" sldId="278"/>
            <ac:picMk id="142" creationId="{4BA4B1BA-2A69-40CF-8657-2345177FB000}"/>
          </ac:picMkLst>
        </pc:picChg>
        <pc:picChg chg="add mod">
          <ac:chgData name="FENET Justine" userId="S::justine.fenet@grandest.fr::36aa3853-52c8-47c9-b473-373d2d76a13e" providerId="AD" clId="Web-{BCED8238-788A-4AE8-9211-ED48E6E47870}" dt="2020-08-25T10:11:04.305" v="2074" actId="14100"/>
          <ac:picMkLst>
            <pc:docMk/>
            <pc:sldMk cId="622598990" sldId="278"/>
            <ac:picMk id="151" creationId="{1FA3379F-33E2-4F6F-B175-AEA41835F011}"/>
          </ac:picMkLst>
        </pc:picChg>
        <pc:picChg chg="add mod">
          <ac:chgData name="FENET Justine" userId="S::justine.fenet@grandest.fr::36aa3853-52c8-47c9-b473-373d2d76a13e" providerId="AD" clId="Web-{BCED8238-788A-4AE8-9211-ED48E6E47870}" dt="2020-08-25T10:28:46.002" v="2706" actId="1076"/>
          <ac:picMkLst>
            <pc:docMk/>
            <pc:sldMk cId="622598990" sldId="278"/>
            <ac:picMk id="153" creationId="{24D4B740-66D0-4A4D-8B01-6DD7EBD87E70}"/>
          </ac:picMkLst>
        </pc:picChg>
        <pc:picChg chg="add mod">
          <ac:chgData name="FENET Justine" userId="S::justine.fenet@grandest.fr::36aa3853-52c8-47c9-b473-373d2d76a13e" providerId="AD" clId="Web-{BCED8238-788A-4AE8-9211-ED48E6E47870}" dt="2020-08-25T10:11:47.290" v="2079" actId="14100"/>
          <ac:picMkLst>
            <pc:docMk/>
            <pc:sldMk cId="622598990" sldId="278"/>
            <ac:picMk id="155" creationId="{984208AF-751B-4A8B-B286-B0CCC172FEA7}"/>
          </ac:picMkLst>
        </pc:picChg>
        <pc:cxnChg chg="add del mod">
          <ac:chgData name="FENET Justine" userId="S::justine.fenet@grandest.fr::36aa3853-52c8-47c9-b473-373d2d76a13e" providerId="AD" clId="Web-{BCED8238-788A-4AE8-9211-ED48E6E47870}" dt="2020-08-25T12:53:12.153" v="4313"/>
          <ac:cxnSpMkLst>
            <pc:docMk/>
            <pc:sldMk cId="622598990" sldId="278"/>
            <ac:cxnSpMk id="3" creationId="{1D486B29-A831-45F7-80F4-6118F7AF6BCB}"/>
          </ac:cxnSpMkLst>
        </pc:cxnChg>
        <pc:cxnChg chg="add del mod">
          <ac:chgData name="FENET Justine" userId="S::justine.fenet@grandest.fr::36aa3853-52c8-47c9-b473-373d2d76a13e" providerId="AD" clId="Web-{BCED8238-788A-4AE8-9211-ED48E6E47870}" dt="2020-08-25T12:53:59.044" v="4319"/>
          <ac:cxnSpMkLst>
            <pc:docMk/>
            <pc:sldMk cId="622598990" sldId="278"/>
            <ac:cxnSpMk id="4" creationId="{9A6E6226-FCEB-44CA-907C-30037B35E165}"/>
          </ac:cxnSpMkLst>
        </pc:cxnChg>
        <pc:cxnChg chg="add del mod">
          <ac:chgData name="FENET Justine" userId="S::justine.fenet@grandest.fr::36aa3853-52c8-47c9-b473-373d2d76a13e" providerId="AD" clId="Web-{BCED8238-788A-4AE8-9211-ED48E6E47870}" dt="2020-08-25T09:31:56.937" v="1225"/>
          <ac:cxnSpMkLst>
            <pc:docMk/>
            <pc:sldMk cId="622598990" sldId="278"/>
            <ac:cxnSpMk id="111" creationId="{75530AA2-EBD9-402D-A87F-BA784B2F788F}"/>
          </ac:cxnSpMkLst>
        </pc:cxnChg>
        <pc:cxnChg chg="add del mod">
          <ac:chgData name="FENET Justine" userId="S::justine.fenet@grandest.fr::36aa3853-52c8-47c9-b473-373d2d76a13e" providerId="AD" clId="Web-{BCED8238-788A-4AE8-9211-ED48E6E47870}" dt="2020-08-25T09:42:45.406" v="1434"/>
          <ac:cxnSpMkLst>
            <pc:docMk/>
            <pc:sldMk cId="622598990" sldId="278"/>
            <ac:cxnSpMk id="113" creationId="{75C90177-D4CA-4ED4-952B-ACA14610D8E4}"/>
          </ac:cxnSpMkLst>
        </pc:cxnChg>
      </pc:sldChg>
      <pc:sldChg chg="modSp">
        <pc:chgData name="FENET Justine" userId="S::justine.fenet@grandest.fr::36aa3853-52c8-47c9-b473-373d2d76a13e" providerId="AD" clId="Web-{BCED8238-788A-4AE8-9211-ED48E6E47870}" dt="2020-08-25T08:37:02.565" v="50" actId="1076"/>
        <pc:sldMkLst>
          <pc:docMk/>
          <pc:sldMk cId="1467232718" sldId="280"/>
        </pc:sldMkLst>
        <pc:spChg chg="mod">
          <ac:chgData name="FENET Justine" userId="S::justine.fenet@grandest.fr::36aa3853-52c8-47c9-b473-373d2d76a13e" providerId="AD" clId="Web-{BCED8238-788A-4AE8-9211-ED48E6E47870}" dt="2020-08-25T08:37:02.565" v="50" actId="1076"/>
          <ac:spMkLst>
            <pc:docMk/>
            <pc:sldMk cId="1467232718" sldId="280"/>
            <ac:spMk id="4" creationId="{EFDB2513-466D-4F63-9498-17F7B891BC85}"/>
          </ac:spMkLst>
        </pc:spChg>
        <pc:spChg chg="mod">
          <ac:chgData name="FENET Justine" userId="S::justine.fenet@grandest.fr::36aa3853-52c8-47c9-b473-373d2d76a13e" providerId="AD" clId="Web-{BCED8238-788A-4AE8-9211-ED48E6E47870}" dt="2020-08-25T08:35:22.922" v="38" actId="20577"/>
          <ac:spMkLst>
            <pc:docMk/>
            <pc:sldMk cId="1467232718" sldId="280"/>
            <ac:spMk id="6" creationId="{3DA0FF62-65E4-42A7-BDBF-2C4F3B756DF0}"/>
          </ac:spMkLst>
        </pc:spChg>
      </pc:sldChg>
      <pc:sldChg chg="modSp">
        <pc:chgData name="FENET Justine" userId="S::justine.fenet@grandest.fr::36aa3853-52c8-47c9-b473-373d2d76a13e" providerId="AD" clId="Web-{BCED8238-788A-4AE8-9211-ED48E6E47870}" dt="2020-08-25T08:36:43.424" v="48" actId="14100"/>
        <pc:sldMkLst>
          <pc:docMk/>
          <pc:sldMk cId="2800091378" sldId="284"/>
        </pc:sldMkLst>
        <pc:spChg chg="mod">
          <ac:chgData name="FENET Justine" userId="S::justine.fenet@grandest.fr::36aa3853-52c8-47c9-b473-373d2d76a13e" providerId="AD" clId="Web-{BCED8238-788A-4AE8-9211-ED48E6E47870}" dt="2020-08-25T08:36:43.424" v="48" actId="14100"/>
          <ac:spMkLst>
            <pc:docMk/>
            <pc:sldMk cId="2800091378" sldId="284"/>
            <ac:spMk id="3" creationId="{00000000-0000-0000-0000-000000000000}"/>
          </ac:spMkLst>
        </pc:spChg>
      </pc:sldChg>
      <pc:sldChg chg="del">
        <pc:chgData name="FENET Justine" userId="S::justine.fenet@grandest.fr::36aa3853-52c8-47c9-b473-373d2d76a13e" providerId="AD" clId="Web-{BCED8238-788A-4AE8-9211-ED48E6E47870}" dt="2020-08-25T13:22:48.508" v="4833"/>
        <pc:sldMkLst>
          <pc:docMk/>
          <pc:sldMk cId="52981324" sldId="285"/>
        </pc:sldMkLst>
      </pc:sldChg>
      <pc:sldChg chg="modSp add replId">
        <pc:chgData name="FENET Justine" userId="S::justine.fenet@grandest.fr::36aa3853-52c8-47c9-b473-373d2d76a13e" providerId="AD" clId="Web-{BCED8238-788A-4AE8-9211-ED48E6E47870}" dt="2020-08-25T13:45:09.666" v="5426" actId="14100"/>
        <pc:sldMkLst>
          <pc:docMk/>
          <pc:sldMk cId="3224538834" sldId="287"/>
        </pc:sldMkLst>
        <pc:spChg chg="mod">
          <ac:chgData name="FENET Justine" userId="S::justine.fenet@grandest.fr::36aa3853-52c8-47c9-b473-373d2d76a13e" providerId="AD" clId="Web-{BCED8238-788A-4AE8-9211-ED48E6E47870}" dt="2020-08-25T13:45:09.666" v="5426" actId="14100"/>
          <ac:spMkLst>
            <pc:docMk/>
            <pc:sldMk cId="3224538834" sldId="287"/>
            <ac:spMk id="2" creationId="{51778E29-45F2-4CA0-8CA8-0E4962A1E76F}"/>
          </ac:spMkLst>
        </pc:spChg>
        <pc:spChg chg="mod">
          <ac:chgData name="FENET Justine" userId="S::justine.fenet@grandest.fr::36aa3853-52c8-47c9-b473-373d2d76a13e" providerId="AD" clId="Web-{BCED8238-788A-4AE8-9211-ED48E6E47870}" dt="2020-08-25T13:45:09.603" v="5425" actId="14100"/>
          <ac:spMkLst>
            <pc:docMk/>
            <pc:sldMk cId="3224538834" sldId="287"/>
            <ac:spMk id="34" creationId="{41216C17-53BE-476A-B4ED-B6B7E2A30356}"/>
          </ac:spMkLst>
        </pc:spChg>
        <pc:picChg chg="mod">
          <ac:chgData name="FENET Justine" userId="S::justine.fenet@grandest.fr::36aa3853-52c8-47c9-b473-373d2d76a13e" providerId="AD" clId="Web-{BCED8238-788A-4AE8-9211-ED48E6E47870}" dt="2020-08-25T13:43:57.117" v="5423" actId="1076"/>
          <ac:picMkLst>
            <pc:docMk/>
            <pc:sldMk cId="3224538834" sldId="287"/>
            <ac:picMk id="45" creationId="{FBF3394C-DCA6-4547-B3BE-E3CC11BFE3A7}"/>
          </ac:picMkLst>
        </pc:picChg>
      </pc:sldChg>
      <pc:sldChg chg="addSp delSp modSp add del replId">
        <pc:chgData name="FENET Justine" userId="S::justine.fenet@grandest.fr::36aa3853-52c8-47c9-b473-373d2d76a13e" providerId="AD" clId="Web-{BCED8238-788A-4AE8-9211-ED48E6E47870}" dt="2020-08-25T13:29:42.972" v="4938"/>
        <pc:sldMkLst>
          <pc:docMk/>
          <pc:sldMk cId="1747019210" sldId="288"/>
        </pc:sldMkLst>
        <pc:spChg chg="del">
          <ac:chgData name="FENET Justine" userId="S::justine.fenet@grandest.fr::36aa3853-52c8-47c9-b473-373d2d76a13e" providerId="AD" clId="Web-{BCED8238-788A-4AE8-9211-ED48E6E47870}" dt="2020-08-25T13:23:45.228" v="4870"/>
          <ac:spMkLst>
            <pc:docMk/>
            <pc:sldMk cId="1747019210" sldId="288"/>
            <ac:spMk id="2" creationId="{51778E29-45F2-4CA0-8CA8-0E4962A1E76F}"/>
          </ac:spMkLst>
        </pc:spChg>
        <pc:spChg chg="del">
          <ac:chgData name="FENET Justine" userId="S::justine.fenet@grandest.fr::36aa3853-52c8-47c9-b473-373d2d76a13e" providerId="AD" clId="Web-{BCED8238-788A-4AE8-9211-ED48E6E47870}" dt="2020-08-25T13:23:25.337" v="4859"/>
          <ac:spMkLst>
            <pc:docMk/>
            <pc:sldMk cId="1747019210" sldId="288"/>
            <ac:spMk id="9" creationId="{F46E4C7F-18BC-42A6-9CBB-D771DB73ACEE}"/>
          </ac:spMkLst>
        </pc:spChg>
        <pc:spChg chg="add mod">
          <ac:chgData name="FENET Justine" userId="S::justine.fenet@grandest.fr::36aa3853-52c8-47c9-b473-373d2d76a13e" providerId="AD" clId="Web-{BCED8238-788A-4AE8-9211-ED48E6E47870}" dt="2020-08-25T13:26:56.811" v="4908" actId="20577"/>
          <ac:spMkLst>
            <pc:docMk/>
            <pc:sldMk cId="1747019210" sldId="288"/>
            <ac:spMk id="13" creationId="{9DF7DBD9-A3DE-4269-9573-FF0D6BA965F9}"/>
          </ac:spMkLst>
        </pc:spChg>
        <pc:spChg chg="del">
          <ac:chgData name="FENET Justine" userId="S::justine.fenet@grandest.fr::36aa3853-52c8-47c9-b473-373d2d76a13e" providerId="AD" clId="Web-{BCED8238-788A-4AE8-9211-ED48E6E47870}" dt="2020-08-25T13:23:25.322" v="4855"/>
          <ac:spMkLst>
            <pc:docMk/>
            <pc:sldMk cId="1747019210" sldId="288"/>
            <ac:spMk id="20" creationId="{8162F572-8312-4DC4-A82A-C5530F5A898A}"/>
          </ac:spMkLst>
        </pc:spChg>
        <pc:spChg chg="del">
          <ac:chgData name="FENET Justine" userId="S::justine.fenet@grandest.fr::36aa3853-52c8-47c9-b473-373d2d76a13e" providerId="AD" clId="Web-{BCED8238-788A-4AE8-9211-ED48E6E47870}" dt="2020-08-25T13:23:25.322" v="4851"/>
          <ac:spMkLst>
            <pc:docMk/>
            <pc:sldMk cId="1747019210" sldId="288"/>
            <ac:spMk id="21" creationId="{78CBE18D-732A-42E4-A804-931879757C4F}"/>
          </ac:spMkLst>
        </pc:spChg>
        <pc:spChg chg="del">
          <ac:chgData name="FENET Justine" userId="S::justine.fenet@grandest.fr::36aa3853-52c8-47c9-b473-373d2d76a13e" providerId="AD" clId="Web-{BCED8238-788A-4AE8-9211-ED48E6E47870}" dt="2020-08-25T13:23:25.322" v="4847"/>
          <ac:spMkLst>
            <pc:docMk/>
            <pc:sldMk cId="1747019210" sldId="288"/>
            <ac:spMk id="26" creationId="{1422F258-F007-442E-83CC-1C2742180769}"/>
          </ac:spMkLst>
        </pc:spChg>
        <pc:spChg chg="del">
          <ac:chgData name="FENET Justine" userId="S::justine.fenet@grandest.fr::36aa3853-52c8-47c9-b473-373d2d76a13e" providerId="AD" clId="Web-{BCED8238-788A-4AE8-9211-ED48E6E47870}" dt="2020-08-25T13:23:47.729" v="4871"/>
          <ac:spMkLst>
            <pc:docMk/>
            <pc:sldMk cId="1747019210" sldId="288"/>
            <ac:spMk id="34" creationId="{41216C17-53BE-476A-B4ED-B6B7E2A30356}"/>
          </ac:spMkLst>
        </pc:spChg>
        <pc:spChg chg="del">
          <ac:chgData name="FENET Justine" userId="S::justine.fenet@grandest.fr::36aa3853-52c8-47c9-b473-373d2d76a13e" providerId="AD" clId="Web-{BCED8238-788A-4AE8-9211-ED48E6E47870}" dt="2020-08-25T13:23:25.322" v="4846"/>
          <ac:spMkLst>
            <pc:docMk/>
            <pc:sldMk cId="1747019210" sldId="288"/>
            <ac:spMk id="38" creationId="{4FC45FFC-4D74-47F9-854B-6576B5E450C7}"/>
          </ac:spMkLst>
        </pc:spChg>
        <pc:spChg chg="del">
          <ac:chgData name="FENET Justine" userId="S::justine.fenet@grandest.fr::36aa3853-52c8-47c9-b473-373d2d76a13e" providerId="AD" clId="Web-{BCED8238-788A-4AE8-9211-ED48E6E47870}" dt="2020-08-25T13:23:25.322" v="4844"/>
          <ac:spMkLst>
            <pc:docMk/>
            <pc:sldMk cId="1747019210" sldId="288"/>
            <ac:spMk id="40" creationId="{491B00D4-1887-4549-B2B9-B7723453C183}"/>
          </ac:spMkLst>
        </pc:spChg>
        <pc:spChg chg="del">
          <ac:chgData name="FENET Justine" userId="S::justine.fenet@grandest.fr::36aa3853-52c8-47c9-b473-373d2d76a13e" providerId="AD" clId="Web-{BCED8238-788A-4AE8-9211-ED48E6E47870}" dt="2020-08-25T13:23:25.322" v="4843"/>
          <ac:spMkLst>
            <pc:docMk/>
            <pc:sldMk cId="1747019210" sldId="288"/>
            <ac:spMk id="41" creationId="{4EFDED41-E486-4CBD-AF56-2787E2B14532}"/>
          </ac:spMkLst>
        </pc:spChg>
        <pc:spChg chg="del">
          <ac:chgData name="FENET Justine" userId="S::justine.fenet@grandest.fr::36aa3853-52c8-47c9-b473-373d2d76a13e" providerId="AD" clId="Web-{BCED8238-788A-4AE8-9211-ED48E6E47870}" dt="2020-08-25T13:23:25.322" v="4842"/>
          <ac:spMkLst>
            <pc:docMk/>
            <pc:sldMk cId="1747019210" sldId="288"/>
            <ac:spMk id="43" creationId="{85B5946E-E00E-482C-954B-1BD9F2EFD2F0}"/>
          </ac:spMkLst>
        </pc:spChg>
        <pc:spChg chg="del">
          <ac:chgData name="FENET Justine" userId="S::justine.fenet@grandest.fr::36aa3853-52c8-47c9-b473-373d2d76a13e" providerId="AD" clId="Web-{BCED8238-788A-4AE8-9211-ED48E6E47870}" dt="2020-08-25T13:23:25.322" v="4840"/>
          <ac:spMkLst>
            <pc:docMk/>
            <pc:sldMk cId="1747019210" sldId="288"/>
            <ac:spMk id="47" creationId="{9957DAFE-4D08-40A7-B547-A7651F606D3D}"/>
          </ac:spMkLst>
        </pc:spChg>
        <pc:spChg chg="del">
          <ac:chgData name="FENET Justine" userId="S::justine.fenet@grandest.fr::36aa3853-52c8-47c9-b473-373d2d76a13e" providerId="AD" clId="Web-{BCED8238-788A-4AE8-9211-ED48E6E47870}" dt="2020-08-25T13:23:25.322" v="4838"/>
          <ac:spMkLst>
            <pc:docMk/>
            <pc:sldMk cId="1747019210" sldId="288"/>
            <ac:spMk id="49" creationId="{BEB37CEC-575A-48C3-8B44-C3C7884E0C51}"/>
          </ac:spMkLst>
        </pc:spChg>
        <pc:spChg chg="del">
          <ac:chgData name="FENET Justine" userId="S::justine.fenet@grandest.fr::36aa3853-52c8-47c9-b473-373d2d76a13e" providerId="AD" clId="Web-{BCED8238-788A-4AE8-9211-ED48E6E47870}" dt="2020-08-25T13:23:25.322" v="4837"/>
          <ac:spMkLst>
            <pc:docMk/>
            <pc:sldMk cId="1747019210" sldId="288"/>
            <ac:spMk id="50" creationId="{09F0D901-2CB7-47D1-982F-2BB9472506CF}"/>
          </ac:spMkLst>
        </pc:spChg>
        <pc:spChg chg="del">
          <ac:chgData name="FENET Justine" userId="S::justine.fenet@grandest.fr::36aa3853-52c8-47c9-b473-373d2d76a13e" providerId="AD" clId="Web-{BCED8238-788A-4AE8-9211-ED48E6E47870}" dt="2020-08-25T13:23:25.306" v="4836"/>
          <ac:spMkLst>
            <pc:docMk/>
            <pc:sldMk cId="1747019210" sldId="288"/>
            <ac:spMk id="51" creationId="{1651231F-9882-433F-9ABD-5D72D3552106}"/>
          </ac:spMkLst>
        </pc:spChg>
        <pc:spChg chg="del">
          <ac:chgData name="FENET Justine" userId="S::justine.fenet@grandest.fr::36aa3853-52c8-47c9-b473-373d2d76a13e" providerId="AD" clId="Web-{BCED8238-788A-4AE8-9211-ED48E6E47870}" dt="2020-08-25T13:23:40.853" v="4869"/>
          <ac:spMkLst>
            <pc:docMk/>
            <pc:sldMk cId="1747019210" sldId="288"/>
            <ac:spMk id="55" creationId="{58A79228-09A4-49E1-9AFB-A29FE532688F}"/>
          </ac:spMkLst>
        </pc:spChg>
        <pc:picChg chg="del">
          <ac:chgData name="FENET Justine" userId="S::justine.fenet@grandest.fr::36aa3853-52c8-47c9-b473-373d2d76a13e" providerId="AD" clId="Web-{BCED8238-788A-4AE8-9211-ED48E6E47870}" dt="2020-08-25T13:23:25.322" v="4854"/>
          <ac:picMkLst>
            <pc:docMk/>
            <pc:sldMk cId="1747019210" sldId="288"/>
            <ac:picMk id="3" creationId="{F1DB1BCC-DFBA-498B-BE17-80C602C3088C}"/>
          </ac:picMkLst>
        </pc:picChg>
        <pc:picChg chg="del">
          <ac:chgData name="FENET Justine" userId="S::justine.fenet@grandest.fr::36aa3853-52c8-47c9-b473-373d2d76a13e" providerId="AD" clId="Web-{BCED8238-788A-4AE8-9211-ED48E6E47870}" dt="2020-08-25T13:23:29.150" v="4863"/>
          <ac:picMkLst>
            <pc:docMk/>
            <pc:sldMk cId="1747019210" sldId="288"/>
            <ac:picMk id="4" creationId="{29ED007D-7550-4105-B7B7-7DC64EA644DF}"/>
          </ac:picMkLst>
        </pc:picChg>
        <pc:picChg chg="del">
          <ac:chgData name="FENET Justine" userId="S::justine.fenet@grandest.fr::36aa3853-52c8-47c9-b473-373d2d76a13e" providerId="AD" clId="Web-{BCED8238-788A-4AE8-9211-ED48E6E47870}" dt="2020-08-25T13:23:27.978" v="4862"/>
          <ac:picMkLst>
            <pc:docMk/>
            <pc:sldMk cId="1747019210" sldId="288"/>
            <ac:picMk id="5" creationId="{4B4B2810-078E-4247-8923-63A9D317264E}"/>
          </ac:picMkLst>
        </pc:picChg>
        <pc:picChg chg="del">
          <ac:chgData name="FENET Justine" userId="S::justine.fenet@grandest.fr::36aa3853-52c8-47c9-b473-373d2d76a13e" providerId="AD" clId="Web-{BCED8238-788A-4AE8-9211-ED48E6E47870}" dt="2020-08-25T13:23:25.322" v="4853"/>
          <ac:picMkLst>
            <pc:docMk/>
            <pc:sldMk cId="1747019210" sldId="288"/>
            <ac:picMk id="6" creationId="{FC2C08E0-D534-42B1-A55B-1F192185760C}"/>
          </ac:picMkLst>
        </pc:picChg>
        <pc:picChg chg="del">
          <ac:chgData name="FENET Justine" userId="S::justine.fenet@grandest.fr::36aa3853-52c8-47c9-b473-373d2d76a13e" providerId="AD" clId="Web-{BCED8238-788A-4AE8-9211-ED48E6E47870}" dt="2020-08-25T13:23:25.337" v="4860"/>
          <ac:picMkLst>
            <pc:docMk/>
            <pc:sldMk cId="1747019210" sldId="288"/>
            <ac:picMk id="7" creationId="{4685FECA-50CF-46D3-869D-40C9A05A73CC}"/>
          </ac:picMkLst>
        </pc:picChg>
        <pc:picChg chg="del">
          <ac:chgData name="FENET Justine" userId="S::justine.fenet@grandest.fr::36aa3853-52c8-47c9-b473-373d2d76a13e" providerId="AD" clId="Web-{BCED8238-788A-4AE8-9211-ED48E6E47870}" dt="2020-08-25T13:23:25.337" v="4861"/>
          <ac:picMkLst>
            <pc:docMk/>
            <pc:sldMk cId="1747019210" sldId="288"/>
            <ac:picMk id="8" creationId="{1941E97C-0A9C-429A-9110-9E6672939376}"/>
          </ac:picMkLst>
        </pc:picChg>
        <pc:picChg chg="del">
          <ac:chgData name="FENET Justine" userId="S::justine.fenet@grandest.fr::36aa3853-52c8-47c9-b473-373d2d76a13e" providerId="AD" clId="Web-{BCED8238-788A-4AE8-9211-ED48E6E47870}" dt="2020-08-25T13:23:30.400" v="4864"/>
          <ac:picMkLst>
            <pc:docMk/>
            <pc:sldMk cId="1747019210" sldId="288"/>
            <ac:picMk id="10" creationId="{A2F22F89-8DBC-439B-B237-3EC5B2089CEF}"/>
          </ac:picMkLst>
        </pc:picChg>
        <pc:picChg chg="del">
          <ac:chgData name="FENET Justine" userId="S::justine.fenet@grandest.fr::36aa3853-52c8-47c9-b473-373d2d76a13e" providerId="AD" clId="Web-{BCED8238-788A-4AE8-9211-ED48E6E47870}" dt="2020-08-25T13:23:31.838" v="4865"/>
          <ac:picMkLst>
            <pc:docMk/>
            <pc:sldMk cId="1747019210" sldId="288"/>
            <ac:picMk id="11" creationId="{4F376F27-61B8-4C6D-9BF0-D0C0B0BA1BA5}"/>
          </ac:picMkLst>
        </pc:picChg>
        <pc:picChg chg="del">
          <ac:chgData name="FENET Justine" userId="S::justine.fenet@grandest.fr::36aa3853-52c8-47c9-b473-373d2d76a13e" providerId="AD" clId="Web-{BCED8238-788A-4AE8-9211-ED48E6E47870}" dt="2020-08-25T13:23:33.416" v="4866"/>
          <ac:picMkLst>
            <pc:docMk/>
            <pc:sldMk cId="1747019210" sldId="288"/>
            <ac:picMk id="14" creationId="{CCA525D0-60EB-4EE4-BC46-A0B05D292AD6}"/>
          </ac:picMkLst>
        </pc:picChg>
        <pc:picChg chg="del">
          <ac:chgData name="FENET Justine" userId="S::justine.fenet@grandest.fr::36aa3853-52c8-47c9-b473-373d2d76a13e" providerId="AD" clId="Web-{BCED8238-788A-4AE8-9211-ED48E6E47870}" dt="2020-08-25T13:23:25.337" v="4858"/>
          <ac:picMkLst>
            <pc:docMk/>
            <pc:sldMk cId="1747019210" sldId="288"/>
            <ac:picMk id="15" creationId="{990DD5C3-430C-48E0-9E5D-23F39E6BDAF4}"/>
          </ac:picMkLst>
        </pc:picChg>
        <pc:picChg chg="del">
          <ac:chgData name="FENET Justine" userId="S::justine.fenet@grandest.fr::36aa3853-52c8-47c9-b473-373d2d76a13e" providerId="AD" clId="Web-{BCED8238-788A-4AE8-9211-ED48E6E47870}" dt="2020-08-25T13:23:25.322" v="4848"/>
          <ac:picMkLst>
            <pc:docMk/>
            <pc:sldMk cId="1747019210" sldId="288"/>
            <ac:picMk id="16" creationId="{EED9F6DE-D604-4CFE-BF21-E2BD2E7AF065}"/>
          </ac:picMkLst>
        </pc:picChg>
        <pc:picChg chg="del">
          <ac:chgData name="FENET Justine" userId="S::justine.fenet@grandest.fr::36aa3853-52c8-47c9-b473-373d2d76a13e" providerId="AD" clId="Web-{BCED8238-788A-4AE8-9211-ED48E6E47870}" dt="2020-08-25T13:23:25.337" v="4857"/>
          <ac:picMkLst>
            <pc:docMk/>
            <pc:sldMk cId="1747019210" sldId="288"/>
            <ac:picMk id="17" creationId="{6FE423CB-963F-459F-823E-30C93DEA4DE9}"/>
          </ac:picMkLst>
        </pc:picChg>
        <pc:picChg chg="del">
          <ac:chgData name="FENET Justine" userId="S::justine.fenet@grandest.fr::36aa3853-52c8-47c9-b473-373d2d76a13e" providerId="AD" clId="Web-{BCED8238-788A-4AE8-9211-ED48E6E47870}" dt="2020-08-25T13:23:25.322" v="4856"/>
          <ac:picMkLst>
            <pc:docMk/>
            <pc:sldMk cId="1747019210" sldId="288"/>
            <ac:picMk id="18" creationId="{7206B693-4ABD-46A7-8E33-97F1726BD700}"/>
          </ac:picMkLst>
        </pc:picChg>
        <pc:picChg chg="del">
          <ac:chgData name="FENET Justine" userId="S::justine.fenet@grandest.fr::36aa3853-52c8-47c9-b473-373d2d76a13e" providerId="AD" clId="Web-{BCED8238-788A-4AE8-9211-ED48E6E47870}" dt="2020-08-25T13:23:25.322" v="4852"/>
          <ac:picMkLst>
            <pc:docMk/>
            <pc:sldMk cId="1747019210" sldId="288"/>
            <ac:picMk id="19" creationId="{D73ED299-12BD-4934-8A81-E93315D020BE}"/>
          </ac:picMkLst>
        </pc:picChg>
        <pc:picChg chg="del">
          <ac:chgData name="FENET Justine" userId="S::justine.fenet@grandest.fr::36aa3853-52c8-47c9-b473-373d2d76a13e" providerId="AD" clId="Web-{BCED8238-788A-4AE8-9211-ED48E6E47870}" dt="2020-08-25T13:23:25.322" v="4850"/>
          <ac:picMkLst>
            <pc:docMk/>
            <pc:sldMk cId="1747019210" sldId="288"/>
            <ac:picMk id="22" creationId="{C50E7742-AC6A-4A18-80F3-AFFC3C658E13}"/>
          </ac:picMkLst>
        </pc:picChg>
        <pc:picChg chg="del">
          <ac:chgData name="FENET Justine" userId="S::justine.fenet@grandest.fr::36aa3853-52c8-47c9-b473-373d2d76a13e" providerId="AD" clId="Web-{BCED8238-788A-4AE8-9211-ED48E6E47870}" dt="2020-08-25T13:23:25.322" v="4849"/>
          <ac:picMkLst>
            <pc:docMk/>
            <pc:sldMk cId="1747019210" sldId="288"/>
            <ac:picMk id="24" creationId="{0840B4C3-970D-41F6-B375-7199372F83BC}"/>
          </ac:picMkLst>
        </pc:picChg>
        <pc:picChg chg="del">
          <ac:chgData name="FENET Justine" userId="S::justine.fenet@grandest.fr::36aa3853-52c8-47c9-b473-373d2d76a13e" providerId="AD" clId="Web-{BCED8238-788A-4AE8-9211-ED48E6E47870}" dt="2020-08-25T13:23:38.869" v="4868"/>
          <ac:picMkLst>
            <pc:docMk/>
            <pc:sldMk cId="1747019210" sldId="288"/>
            <ac:picMk id="25" creationId="{5DCFD159-4648-434E-BACD-8C2A0F5CF3F8}"/>
          </ac:picMkLst>
        </pc:picChg>
        <pc:picChg chg="del">
          <ac:chgData name="FENET Justine" userId="S::justine.fenet@grandest.fr::36aa3853-52c8-47c9-b473-373d2d76a13e" providerId="AD" clId="Web-{BCED8238-788A-4AE8-9211-ED48E6E47870}" dt="2020-08-25T13:23:37.056" v="4867"/>
          <ac:picMkLst>
            <pc:docMk/>
            <pc:sldMk cId="1747019210" sldId="288"/>
            <ac:picMk id="27" creationId="{FE21F964-525D-47DC-BCF5-FA74BA144FBA}"/>
          </ac:picMkLst>
        </pc:picChg>
        <pc:picChg chg="del">
          <ac:chgData name="FENET Justine" userId="S::justine.fenet@grandest.fr::36aa3853-52c8-47c9-b473-373d2d76a13e" providerId="AD" clId="Web-{BCED8238-788A-4AE8-9211-ED48E6E47870}" dt="2020-08-25T13:23:25.322" v="4845"/>
          <ac:picMkLst>
            <pc:docMk/>
            <pc:sldMk cId="1747019210" sldId="288"/>
            <ac:picMk id="39" creationId="{DB4C8041-23DD-4573-AE3E-BB2A40C1C635}"/>
          </ac:picMkLst>
        </pc:picChg>
        <pc:picChg chg="del">
          <ac:chgData name="FENET Justine" userId="S::justine.fenet@grandest.fr::36aa3853-52c8-47c9-b473-373d2d76a13e" providerId="AD" clId="Web-{BCED8238-788A-4AE8-9211-ED48E6E47870}" dt="2020-08-25T13:23:50.135" v="4872"/>
          <ac:picMkLst>
            <pc:docMk/>
            <pc:sldMk cId="1747019210" sldId="288"/>
            <ac:picMk id="42" creationId="{E498A720-2433-4AF6-A270-BABFE7AE8BB4}"/>
          </ac:picMkLst>
        </pc:picChg>
        <pc:picChg chg="del">
          <ac:chgData name="FENET Justine" userId="S::justine.fenet@grandest.fr::36aa3853-52c8-47c9-b473-373d2d76a13e" providerId="AD" clId="Web-{BCED8238-788A-4AE8-9211-ED48E6E47870}" dt="2020-08-25T13:23:25.322" v="4841"/>
          <ac:picMkLst>
            <pc:docMk/>
            <pc:sldMk cId="1747019210" sldId="288"/>
            <ac:picMk id="44" creationId="{A0FBB9D2-8A2C-41B0-96AB-96415121ED4A}"/>
          </ac:picMkLst>
        </pc:picChg>
        <pc:picChg chg="del">
          <ac:chgData name="FENET Justine" userId="S::justine.fenet@grandest.fr::36aa3853-52c8-47c9-b473-373d2d76a13e" providerId="AD" clId="Web-{BCED8238-788A-4AE8-9211-ED48E6E47870}" dt="2020-08-25T13:23:51.822" v="4873"/>
          <ac:picMkLst>
            <pc:docMk/>
            <pc:sldMk cId="1747019210" sldId="288"/>
            <ac:picMk id="45" creationId="{FBF3394C-DCA6-4547-B3BE-E3CC11BFE3A7}"/>
          </ac:picMkLst>
        </pc:picChg>
        <pc:picChg chg="del">
          <ac:chgData name="FENET Justine" userId="S::justine.fenet@grandest.fr::36aa3853-52c8-47c9-b473-373d2d76a13e" providerId="AD" clId="Web-{BCED8238-788A-4AE8-9211-ED48E6E47870}" dt="2020-08-25T13:23:53.541" v="4874"/>
          <ac:picMkLst>
            <pc:docMk/>
            <pc:sldMk cId="1747019210" sldId="288"/>
            <ac:picMk id="46" creationId="{20AE1854-288F-49EA-938B-FDF170A9748A}"/>
          </ac:picMkLst>
        </pc:picChg>
        <pc:picChg chg="del">
          <ac:chgData name="FENET Justine" userId="S::justine.fenet@grandest.fr::36aa3853-52c8-47c9-b473-373d2d76a13e" providerId="AD" clId="Web-{BCED8238-788A-4AE8-9211-ED48E6E47870}" dt="2020-08-25T13:23:25.322" v="4839"/>
          <ac:picMkLst>
            <pc:docMk/>
            <pc:sldMk cId="1747019210" sldId="288"/>
            <ac:picMk id="48" creationId="{490A6A2D-6D7A-4EFF-9C0E-7B6746CEEB97}"/>
          </ac:picMkLst>
        </pc:picChg>
        <pc:picChg chg="del">
          <ac:chgData name="FENET Justine" userId="S::justine.fenet@grandest.fr::36aa3853-52c8-47c9-b473-373d2d76a13e" providerId="AD" clId="Web-{BCED8238-788A-4AE8-9211-ED48E6E47870}" dt="2020-08-25T13:23:55.276" v="4875"/>
          <ac:picMkLst>
            <pc:docMk/>
            <pc:sldMk cId="1747019210" sldId="288"/>
            <ac:picMk id="52" creationId="{112CDB7D-1E45-42E9-AC62-89F195D8474D}"/>
          </ac:picMkLst>
        </pc:picChg>
        <pc:picChg chg="del">
          <ac:chgData name="FENET Justine" userId="S::justine.fenet@grandest.fr::36aa3853-52c8-47c9-b473-373d2d76a13e" providerId="AD" clId="Web-{BCED8238-788A-4AE8-9211-ED48E6E47870}" dt="2020-08-25T13:23:25.306" v="4835"/>
          <ac:picMkLst>
            <pc:docMk/>
            <pc:sldMk cId="1747019210" sldId="288"/>
            <ac:picMk id="56" creationId="{90D6C559-D83B-4302-A26D-F0ACA9AE1F8B}"/>
          </ac:picMkLst>
        </pc:picChg>
        <pc:cxnChg chg="add del mod">
          <ac:chgData name="FENET Justine" userId="S::justine.fenet@grandest.fr::36aa3853-52c8-47c9-b473-373d2d76a13e" providerId="AD" clId="Web-{BCED8238-788A-4AE8-9211-ED48E6E47870}" dt="2020-08-25T13:26:15.763" v="4897"/>
          <ac:cxnSpMkLst>
            <pc:docMk/>
            <pc:sldMk cId="1747019210" sldId="288"/>
            <ac:cxnSpMk id="12" creationId="{7EAB12A4-4161-48E0-8984-9A20B50691E0}"/>
          </ac:cxnSpMkLst>
        </pc:cxnChg>
        <pc:cxnChg chg="add del mod">
          <ac:chgData name="FENET Justine" userId="S::justine.fenet@grandest.fr::36aa3853-52c8-47c9-b473-373d2d76a13e" providerId="AD" clId="Web-{BCED8238-788A-4AE8-9211-ED48E6E47870}" dt="2020-08-25T13:26:17.795" v="4898"/>
          <ac:cxnSpMkLst>
            <pc:docMk/>
            <pc:sldMk cId="1747019210" sldId="288"/>
            <ac:cxnSpMk id="53" creationId="{CCC3EDF0-85B9-4331-9BE9-68DBF3913AA2}"/>
          </ac:cxnSpMkLst>
        </pc:cxnChg>
        <pc:cxnChg chg="add del mod">
          <ac:chgData name="FENET Justine" userId="S::justine.fenet@grandest.fr::36aa3853-52c8-47c9-b473-373d2d76a13e" providerId="AD" clId="Web-{BCED8238-788A-4AE8-9211-ED48E6E47870}" dt="2020-08-25T13:26:22.904" v="4899"/>
          <ac:cxnSpMkLst>
            <pc:docMk/>
            <pc:sldMk cId="1747019210" sldId="288"/>
            <ac:cxnSpMk id="54" creationId="{5A30BD2D-6B1D-463F-80F2-4973A14A4CF2}"/>
          </ac:cxnSpMkLst>
        </pc:cxnChg>
        <pc:cxnChg chg="add del mod">
          <ac:chgData name="FENET Justine" userId="S::justine.fenet@grandest.fr::36aa3853-52c8-47c9-b473-373d2d76a13e" providerId="AD" clId="Web-{BCED8238-788A-4AE8-9211-ED48E6E47870}" dt="2020-08-25T13:26:25.139" v="4900"/>
          <ac:cxnSpMkLst>
            <pc:docMk/>
            <pc:sldMk cId="1747019210" sldId="288"/>
            <ac:cxnSpMk id="57" creationId="{DB7747A6-DC16-46F8-83EC-446A6EB656DA}"/>
          </ac:cxnSpMkLst>
        </pc:cxnChg>
        <pc:cxnChg chg="add del mod">
          <ac:chgData name="FENET Justine" userId="S::justine.fenet@grandest.fr::36aa3853-52c8-47c9-b473-373d2d76a13e" providerId="AD" clId="Web-{BCED8238-788A-4AE8-9211-ED48E6E47870}" dt="2020-08-25T13:26:26.686" v="4901"/>
          <ac:cxnSpMkLst>
            <pc:docMk/>
            <pc:sldMk cId="1747019210" sldId="288"/>
            <ac:cxnSpMk id="59" creationId="{641F40EE-13BA-4B82-9C9F-CC1DAE53E7A8}"/>
          </ac:cxnSpMkLst>
        </pc:cxnChg>
        <pc:cxnChg chg="add del mod">
          <ac:chgData name="FENET Justine" userId="S::justine.fenet@grandest.fr::36aa3853-52c8-47c9-b473-373d2d76a13e" providerId="AD" clId="Web-{BCED8238-788A-4AE8-9211-ED48E6E47870}" dt="2020-08-25T13:26:28.389" v="4902"/>
          <ac:cxnSpMkLst>
            <pc:docMk/>
            <pc:sldMk cId="1747019210" sldId="288"/>
            <ac:cxnSpMk id="60" creationId="{26B95756-E683-414C-987C-988CA79A9720}"/>
          </ac:cxnSpMkLst>
        </pc:cxnChg>
      </pc:sldChg>
      <pc:sldChg chg="delSp modSp add del replId">
        <pc:chgData name="FENET Justine" userId="S::justine.fenet@grandest.fr::36aa3853-52c8-47c9-b473-373d2d76a13e" providerId="AD" clId="Web-{BCED8238-788A-4AE8-9211-ED48E6E47870}" dt="2020-08-25T12:01:16.217" v="3691"/>
        <pc:sldMkLst>
          <pc:docMk/>
          <pc:sldMk cId="1854122740" sldId="288"/>
        </pc:sldMkLst>
        <pc:spChg chg="del">
          <ac:chgData name="FENET Justine" userId="S::justine.fenet@grandest.fr::36aa3853-52c8-47c9-b473-373d2d76a13e" providerId="AD" clId="Web-{BCED8238-788A-4AE8-9211-ED48E6E47870}" dt="2020-08-25T10:30:48.411" v="2708"/>
          <ac:spMkLst>
            <pc:docMk/>
            <pc:sldMk cId="1854122740" sldId="288"/>
            <ac:spMk id="7" creationId="{3437F4A8-48D9-4BD7-BE5B-A80BBB0444EB}"/>
          </ac:spMkLst>
        </pc:spChg>
        <pc:spChg chg="mod">
          <ac:chgData name="FENET Justine" userId="S::justine.fenet@grandest.fr::36aa3853-52c8-47c9-b473-373d2d76a13e" providerId="AD" clId="Web-{BCED8238-788A-4AE8-9211-ED48E6E47870}" dt="2020-08-25T10:17:39.392" v="2308" actId="14100"/>
          <ac:spMkLst>
            <pc:docMk/>
            <pc:sldMk cId="1854122740" sldId="288"/>
            <ac:spMk id="10" creationId="{F71AAD5A-30D3-45F3-940E-D760C2A83B45}"/>
          </ac:spMkLst>
        </pc:spChg>
      </pc:sldChg>
      <pc:sldChg chg="addSp delSp modSp add ord replId">
        <pc:chgData name="FENET Justine" userId="S::justine.fenet@grandest.fr::36aa3853-52c8-47c9-b473-373d2d76a13e" providerId="AD" clId="Web-{BCED8238-788A-4AE8-9211-ED48E6E47870}" dt="2020-08-25T13:46:13.652" v="5486"/>
        <pc:sldMkLst>
          <pc:docMk/>
          <pc:sldMk cId="3219865546" sldId="289"/>
        </pc:sldMkLst>
        <pc:spChg chg="mod">
          <ac:chgData name="FENET Justine" userId="S::justine.fenet@grandest.fr::36aa3853-52c8-47c9-b473-373d2d76a13e" providerId="AD" clId="Web-{BCED8238-788A-4AE8-9211-ED48E6E47870}" dt="2020-08-25T13:39:10.954" v="5391" actId="20577"/>
          <ac:spMkLst>
            <pc:docMk/>
            <pc:sldMk cId="3219865546" sldId="289"/>
            <ac:spMk id="3" creationId="{569B1C97-33EF-459E-8233-724371139F93}"/>
          </ac:spMkLst>
        </pc:spChg>
        <pc:spChg chg="del">
          <ac:chgData name="FENET Justine" userId="S::justine.fenet@grandest.fr::36aa3853-52c8-47c9-b473-373d2d76a13e" providerId="AD" clId="Web-{BCED8238-788A-4AE8-9211-ED48E6E47870}" dt="2020-08-25T13:30:03.488" v="4940"/>
          <ac:spMkLst>
            <pc:docMk/>
            <pc:sldMk cId="3219865546" sldId="289"/>
            <ac:spMk id="4" creationId="{96C976C4-2D9A-423A-824C-E77E52F8EE4B}"/>
          </ac:spMkLst>
        </pc:spChg>
        <pc:spChg chg="del">
          <ac:chgData name="FENET Justine" userId="S::justine.fenet@grandest.fr::36aa3853-52c8-47c9-b473-373d2d76a13e" providerId="AD" clId="Web-{BCED8238-788A-4AE8-9211-ED48E6E47870}" dt="2020-08-25T13:31:57.959" v="5067"/>
          <ac:spMkLst>
            <pc:docMk/>
            <pc:sldMk cId="3219865546" sldId="289"/>
            <ac:spMk id="5" creationId="{3D89995B-9027-4157-9ED1-5AA79DB748AB}"/>
          </ac:spMkLst>
        </pc:spChg>
        <pc:spChg chg="add mod">
          <ac:chgData name="FENET Justine" userId="S::justine.fenet@grandest.fr::36aa3853-52c8-47c9-b473-373d2d76a13e" providerId="AD" clId="Web-{BCED8238-788A-4AE8-9211-ED48E6E47870}" dt="2020-08-25T13:39:35.502" v="5399" actId="1076"/>
          <ac:spMkLst>
            <pc:docMk/>
            <pc:sldMk cId="3219865546" sldId="289"/>
            <ac:spMk id="6" creationId="{C6E689CA-3206-42A0-A604-F8A471E1FFF2}"/>
          </ac:spMkLst>
        </pc:spChg>
        <pc:spChg chg="del">
          <ac:chgData name="FENET Justine" userId="S::justine.fenet@grandest.fr::36aa3853-52c8-47c9-b473-373d2d76a13e" providerId="AD" clId="Web-{BCED8238-788A-4AE8-9211-ED48E6E47870}" dt="2020-08-25T13:31:56.600" v="5066"/>
          <ac:spMkLst>
            <pc:docMk/>
            <pc:sldMk cId="3219865546" sldId="289"/>
            <ac:spMk id="7" creationId="{98CF5DC9-06B9-45B0-B409-06A21E9B975B}"/>
          </ac:spMkLst>
        </pc:spChg>
        <pc:spChg chg="add mod">
          <ac:chgData name="FENET Justine" userId="S::justine.fenet@grandest.fr::36aa3853-52c8-47c9-b473-373d2d76a13e" providerId="AD" clId="Web-{BCED8238-788A-4AE8-9211-ED48E6E47870}" dt="2020-08-25T13:42:46.913" v="5418" actId="1076"/>
          <ac:spMkLst>
            <pc:docMk/>
            <pc:sldMk cId="3219865546" sldId="289"/>
            <ac:spMk id="8" creationId="{F1550703-AFDE-42F5-A295-FC1F7A374996}"/>
          </ac:spMkLst>
        </pc:spChg>
        <pc:spChg chg="del">
          <ac:chgData name="FENET Justine" userId="S::justine.fenet@grandest.fr::36aa3853-52c8-47c9-b473-373d2d76a13e" providerId="AD" clId="Web-{BCED8238-788A-4AE8-9211-ED48E6E47870}" dt="2020-08-25T13:32:09.163" v="5071"/>
          <ac:spMkLst>
            <pc:docMk/>
            <pc:sldMk cId="3219865546" sldId="289"/>
            <ac:spMk id="11" creationId="{AB1E1127-3B80-416F-9889-626B93E3267A}"/>
          </ac:spMkLst>
        </pc:spChg>
        <pc:spChg chg="del">
          <ac:chgData name="FENET Justine" userId="S::justine.fenet@grandest.fr::36aa3853-52c8-47c9-b473-373d2d76a13e" providerId="AD" clId="Web-{BCED8238-788A-4AE8-9211-ED48E6E47870}" dt="2020-08-25T13:32:01.350" v="5068"/>
          <ac:spMkLst>
            <pc:docMk/>
            <pc:sldMk cId="3219865546" sldId="289"/>
            <ac:spMk id="12" creationId="{97618B61-9BA0-4451-9F04-507109F7A033}"/>
          </ac:spMkLst>
        </pc:spChg>
        <pc:spChg chg="del">
          <ac:chgData name="FENET Justine" userId="S::justine.fenet@grandest.fr::36aa3853-52c8-47c9-b473-373d2d76a13e" providerId="AD" clId="Web-{BCED8238-788A-4AE8-9211-ED48E6E47870}" dt="2020-08-25T13:32:05.053" v="5069"/>
          <ac:spMkLst>
            <pc:docMk/>
            <pc:sldMk cId="3219865546" sldId="289"/>
            <ac:spMk id="13" creationId="{0057803A-C4AF-4CFB-A6CE-FADE6EFE6144}"/>
          </ac:spMkLst>
        </pc:spChg>
        <pc:spChg chg="del">
          <ac:chgData name="FENET Justine" userId="S::justine.fenet@grandest.fr::36aa3853-52c8-47c9-b473-373d2d76a13e" providerId="AD" clId="Web-{BCED8238-788A-4AE8-9211-ED48E6E47870}" dt="2020-08-25T13:32:07.413" v="5070"/>
          <ac:spMkLst>
            <pc:docMk/>
            <pc:sldMk cId="3219865546" sldId="289"/>
            <ac:spMk id="14" creationId="{BB19F33D-7DCD-41CA-9455-E7124275F9A7}"/>
          </ac:spMkLst>
        </pc:spChg>
        <pc:spChg chg="add mod">
          <ac:chgData name="FENET Justine" userId="S::justine.fenet@grandest.fr::36aa3853-52c8-47c9-b473-373d2d76a13e" providerId="AD" clId="Web-{BCED8238-788A-4AE8-9211-ED48E6E47870}" dt="2020-08-25T13:45:12.057" v="5427" actId="20577"/>
          <ac:spMkLst>
            <pc:docMk/>
            <pc:sldMk cId="3219865546" sldId="289"/>
            <ac:spMk id="16" creationId="{3AF6707A-EFC3-4608-A93A-7AD9D012F8D2}"/>
          </ac:spMkLst>
        </pc:spChg>
        <pc:spChg chg="add mod">
          <ac:chgData name="FENET Justine" userId="S::justine.fenet@grandest.fr::36aa3853-52c8-47c9-b473-373d2d76a13e" providerId="AD" clId="Web-{BCED8238-788A-4AE8-9211-ED48E6E47870}" dt="2020-08-25T13:46:13.652" v="5486"/>
          <ac:spMkLst>
            <pc:docMk/>
            <pc:sldMk cId="3219865546" sldId="289"/>
            <ac:spMk id="22" creationId="{6A65ABAC-F290-4547-94A3-57451F20C737}"/>
          </ac:spMkLst>
        </pc:spChg>
        <pc:spChg chg="mod">
          <ac:chgData name="FENET Justine" userId="S::justine.fenet@grandest.fr::36aa3853-52c8-47c9-b473-373d2d76a13e" providerId="AD" clId="Web-{BCED8238-788A-4AE8-9211-ED48E6E47870}" dt="2020-08-25T13:31:42.459" v="5065" actId="1076"/>
          <ac:spMkLst>
            <pc:docMk/>
            <pc:sldMk cId="3219865546" sldId="289"/>
            <ac:spMk id="40" creationId="{38BFFE61-7990-49C1-BBEC-F7952A82F501}"/>
          </ac:spMkLst>
        </pc:spChg>
        <pc:picChg chg="del">
          <ac:chgData name="FENET Justine" userId="S::justine.fenet@grandest.fr::36aa3853-52c8-47c9-b473-373d2d76a13e" providerId="AD" clId="Web-{BCED8238-788A-4AE8-9211-ED48E6E47870}" dt="2020-08-25T13:30:00.535" v="4939"/>
          <ac:picMkLst>
            <pc:docMk/>
            <pc:sldMk cId="3219865546" sldId="289"/>
            <ac:picMk id="2" creationId="{385E4C0E-A96A-4F8C-8A11-71AC1D061D10}"/>
          </ac:picMkLst>
        </pc:picChg>
        <pc:picChg chg="add mod">
          <ac:chgData name="FENET Justine" userId="S::justine.fenet@grandest.fr::36aa3853-52c8-47c9-b473-373d2d76a13e" providerId="AD" clId="Web-{BCED8238-788A-4AE8-9211-ED48E6E47870}" dt="2020-08-25T13:41:33.739" v="5403" actId="1076"/>
          <ac:picMkLst>
            <pc:docMk/>
            <pc:sldMk cId="3219865546" sldId="289"/>
            <ac:picMk id="9" creationId="{D7F656BD-7E72-4C1E-8EDD-2E5AA4832342}"/>
          </ac:picMkLst>
        </pc:picChg>
        <pc:picChg chg="add del mod">
          <ac:chgData name="FENET Justine" userId="S::justine.fenet@grandest.fr::36aa3853-52c8-47c9-b473-373d2d76a13e" providerId="AD" clId="Web-{BCED8238-788A-4AE8-9211-ED48E6E47870}" dt="2020-08-25T13:42:31.006" v="5417"/>
          <ac:picMkLst>
            <pc:docMk/>
            <pc:sldMk cId="3219865546" sldId="289"/>
            <ac:picMk id="19" creationId="{B6BC64B5-E1D8-4C95-B35B-B07358A5A0BE}"/>
          </ac:picMkLst>
        </pc:picChg>
        <pc:picChg chg="add del mod">
          <ac:chgData name="FENET Justine" userId="S::justine.fenet@grandest.fr::36aa3853-52c8-47c9-b473-373d2d76a13e" providerId="AD" clId="Web-{BCED8238-788A-4AE8-9211-ED48E6E47870}" dt="2020-08-25T13:42:29.146" v="5416"/>
          <ac:picMkLst>
            <pc:docMk/>
            <pc:sldMk cId="3219865546" sldId="289"/>
            <ac:picMk id="20" creationId="{C5A5D4D3-B53B-46BD-8FB4-3896C9FA6210}"/>
          </ac:picMkLst>
        </pc:picChg>
        <pc:picChg chg="add del mod">
          <ac:chgData name="FENET Justine" userId="S::justine.fenet@grandest.fr::36aa3853-52c8-47c9-b473-373d2d76a13e" providerId="AD" clId="Web-{BCED8238-788A-4AE8-9211-ED48E6E47870}" dt="2020-08-25T13:42:27.725" v="5415"/>
          <ac:picMkLst>
            <pc:docMk/>
            <pc:sldMk cId="3219865546" sldId="289"/>
            <ac:picMk id="21" creationId="{48E1E7C4-BBBF-4BE2-96B2-BC4B41C04E48}"/>
          </ac:picMkLst>
        </pc:picChg>
      </pc:sldChg>
      <pc:sldChg chg="addSp delSp modSp add del ord replId">
        <pc:chgData name="FENET Justine" userId="S::justine.fenet@grandest.fr::36aa3853-52c8-47c9-b473-373d2d76a13e" providerId="AD" clId="Web-{BCED8238-788A-4AE8-9211-ED48E6E47870}" dt="2020-08-25T13:10:27.834" v="4706"/>
        <pc:sldMkLst>
          <pc:docMk/>
          <pc:sldMk cId="3826475422" sldId="289"/>
        </pc:sldMkLst>
        <pc:spChg chg="del">
          <ac:chgData name="FENET Justine" userId="S::justine.fenet@grandest.fr::36aa3853-52c8-47c9-b473-373d2d76a13e" providerId="AD" clId="Web-{BCED8238-788A-4AE8-9211-ED48E6E47870}" dt="2020-08-25T11:49:18.106" v="3103"/>
          <ac:spMkLst>
            <pc:docMk/>
            <pc:sldMk cId="3826475422" sldId="289"/>
            <ac:spMk id="2" creationId="{00000000-0000-0000-0000-000000000000}"/>
          </ac:spMkLst>
        </pc:spChg>
        <pc:spChg chg="add del">
          <ac:chgData name="FENET Justine" userId="S::justine.fenet@grandest.fr::36aa3853-52c8-47c9-b473-373d2d76a13e" providerId="AD" clId="Web-{BCED8238-788A-4AE8-9211-ED48E6E47870}" dt="2020-08-25T12:59:43.271" v="4509"/>
          <ac:spMkLst>
            <pc:docMk/>
            <pc:sldMk cId="3826475422" sldId="289"/>
            <ac:spMk id="3" creationId="{F96DB0E5-979D-49E4-A693-3E1163914995}"/>
          </ac:spMkLst>
        </pc:spChg>
        <pc:spChg chg="mod">
          <ac:chgData name="FENET Justine" userId="S::justine.fenet@grandest.fr::36aa3853-52c8-47c9-b473-373d2d76a13e" providerId="AD" clId="Web-{BCED8238-788A-4AE8-9211-ED48E6E47870}" dt="2020-08-25T12:20:12.104" v="3830" actId="20577"/>
          <ac:spMkLst>
            <pc:docMk/>
            <pc:sldMk cId="3826475422" sldId="289"/>
            <ac:spMk id="4" creationId="{06B98204-ADCF-4216-ABB3-B85DBEC0A584}"/>
          </ac:spMkLst>
        </pc:spChg>
        <pc:spChg chg="mod">
          <ac:chgData name="FENET Justine" userId="S::justine.fenet@grandest.fr::36aa3853-52c8-47c9-b473-373d2d76a13e" providerId="AD" clId="Web-{BCED8238-788A-4AE8-9211-ED48E6E47870}" dt="2020-08-25T12:24:06.751" v="3868" actId="20577"/>
          <ac:spMkLst>
            <pc:docMk/>
            <pc:sldMk cId="3826475422" sldId="289"/>
            <ac:spMk id="5" creationId="{86091F85-1A1D-427D-A6A9-1F6EC2FD09F9}"/>
          </ac:spMkLst>
        </pc:spChg>
        <pc:spChg chg="del">
          <ac:chgData name="FENET Justine" userId="S::justine.fenet@grandest.fr::36aa3853-52c8-47c9-b473-373d2d76a13e" providerId="AD" clId="Web-{BCED8238-788A-4AE8-9211-ED48E6E47870}" dt="2020-08-25T11:54:15.707" v="3352"/>
          <ac:spMkLst>
            <pc:docMk/>
            <pc:sldMk cId="3826475422" sldId="289"/>
            <ac:spMk id="6" creationId="{66953D55-D174-4047-8C3F-B5739FCD6EAB}"/>
          </ac:spMkLst>
        </pc:spChg>
        <pc:spChg chg="add del">
          <ac:chgData name="FENET Justine" userId="S::justine.fenet@grandest.fr::36aa3853-52c8-47c9-b473-373d2d76a13e" providerId="AD" clId="Web-{BCED8238-788A-4AE8-9211-ED48E6E47870}" dt="2020-08-25T11:48:33.324" v="3095"/>
          <ac:spMkLst>
            <pc:docMk/>
            <pc:sldMk cId="3826475422" sldId="289"/>
            <ac:spMk id="7" creationId="{570B7242-2F22-4F89-B845-A91E36EFB0CE}"/>
          </ac:spMkLst>
        </pc:spChg>
        <pc:spChg chg="mod">
          <ac:chgData name="FENET Justine" userId="S::justine.fenet@grandest.fr::36aa3853-52c8-47c9-b473-373d2d76a13e" providerId="AD" clId="Web-{BCED8238-788A-4AE8-9211-ED48E6E47870}" dt="2020-08-25T12:21:02.559" v="3837" actId="1076"/>
          <ac:spMkLst>
            <pc:docMk/>
            <pc:sldMk cId="3826475422" sldId="289"/>
            <ac:spMk id="8" creationId="{31E14412-B83D-4A00-A8B9-CDA6014D1FD5}"/>
          </ac:spMkLst>
        </pc:spChg>
        <pc:spChg chg="del">
          <ac:chgData name="FENET Justine" userId="S::justine.fenet@grandest.fr::36aa3853-52c8-47c9-b473-373d2d76a13e" providerId="AD" clId="Web-{BCED8238-788A-4AE8-9211-ED48E6E47870}" dt="2020-08-25T11:57:07.368" v="3560"/>
          <ac:spMkLst>
            <pc:docMk/>
            <pc:sldMk cId="3826475422" sldId="289"/>
            <ac:spMk id="9" creationId="{B02E13C7-E04B-47AA-9C89-0F3A0C97DBFF}"/>
          </ac:spMkLst>
        </pc:spChg>
        <pc:spChg chg="add del mod">
          <ac:chgData name="FENET Justine" userId="S::justine.fenet@grandest.fr::36aa3853-52c8-47c9-b473-373d2d76a13e" providerId="AD" clId="Web-{BCED8238-788A-4AE8-9211-ED48E6E47870}" dt="2020-08-25T12:59:39.834" v="4508"/>
          <ac:spMkLst>
            <pc:docMk/>
            <pc:sldMk cId="3826475422" sldId="289"/>
            <ac:spMk id="12" creationId="{311803FA-DFBF-42DB-8FD1-E6103CEB0A68}"/>
          </ac:spMkLst>
        </pc:spChg>
        <pc:spChg chg="add del mod">
          <ac:chgData name="FENET Justine" userId="S::justine.fenet@grandest.fr::36aa3853-52c8-47c9-b473-373d2d76a13e" providerId="AD" clId="Web-{BCED8238-788A-4AE8-9211-ED48E6E47870}" dt="2020-08-25T12:27:04.193" v="3952"/>
          <ac:spMkLst>
            <pc:docMk/>
            <pc:sldMk cId="3826475422" sldId="289"/>
            <ac:spMk id="14" creationId="{381EDD08-3C16-4BB6-94FF-D266B39B8DDE}"/>
          </ac:spMkLst>
        </pc:spChg>
        <pc:spChg chg="add del mod">
          <ac:chgData name="FENET Justine" userId="S::justine.fenet@grandest.fr::36aa3853-52c8-47c9-b473-373d2d76a13e" providerId="AD" clId="Web-{BCED8238-788A-4AE8-9211-ED48E6E47870}" dt="2020-08-25T13:03:31.402" v="4581"/>
          <ac:spMkLst>
            <pc:docMk/>
            <pc:sldMk cId="3826475422" sldId="289"/>
            <ac:spMk id="16" creationId="{716DC2EC-E92B-4600-B8B2-62498B8FC9CA}"/>
          </ac:spMkLst>
        </pc:spChg>
        <pc:spChg chg="add del mod">
          <ac:chgData name="FENET Justine" userId="S::justine.fenet@grandest.fr::36aa3853-52c8-47c9-b473-373d2d76a13e" providerId="AD" clId="Web-{BCED8238-788A-4AE8-9211-ED48E6E47870}" dt="2020-08-25T13:03:31.402" v="4583"/>
          <ac:spMkLst>
            <pc:docMk/>
            <pc:sldMk cId="3826475422" sldId="289"/>
            <ac:spMk id="17" creationId="{A7204200-BF67-4101-9E6B-AE9E55FA9BD5}"/>
          </ac:spMkLst>
        </pc:spChg>
        <pc:spChg chg="mod">
          <ac:chgData name="FENET Justine" userId="S::justine.fenet@grandest.fr::36aa3853-52c8-47c9-b473-373d2d76a13e" providerId="AD" clId="Web-{BCED8238-788A-4AE8-9211-ED48E6E47870}" dt="2020-08-25T12:20:54.434" v="3835" actId="1076"/>
          <ac:spMkLst>
            <pc:docMk/>
            <pc:sldMk cId="3826475422" sldId="289"/>
            <ac:spMk id="18" creationId="{55A938A8-3544-44EE-B072-DCA34E357B2A}"/>
          </ac:spMkLst>
        </pc:spChg>
        <pc:spChg chg="del mod">
          <ac:chgData name="FENET Justine" userId="S::justine.fenet@grandest.fr::36aa3853-52c8-47c9-b473-373d2d76a13e" providerId="AD" clId="Web-{BCED8238-788A-4AE8-9211-ED48E6E47870}" dt="2020-08-25T11:59:58.809" v="3690"/>
          <ac:spMkLst>
            <pc:docMk/>
            <pc:sldMk cId="3826475422" sldId="289"/>
            <ac:spMk id="19" creationId="{66664428-5142-46B0-92FE-D2051EF31C7F}"/>
          </ac:spMkLst>
        </pc:spChg>
        <pc:spChg chg="add del mod">
          <ac:chgData name="FENET Justine" userId="S::justine.fenet@grandest.fr::36aa3853-52c8-47c9-b473-373d2d76a13e" providerId="AD" clId="Web-{BCED8238-788A-4AE8-9211-ED48E6E47870}" dt="2020-08-25T13:03:31.402" v="4582"/>
          <ac:spMkLst>
            <pc:docMk/>
            <pc:sldMk cId="3826475422" sldId="289"/>
            <ac:spMk id="20" creationId="{B7C92C58-DC32-4EB2-8880-BAB7CF71E2F1}"/>
          </ac:spMkLst>
        </pc:spChg>
        <pc:spChg chg="add mod">
          <ac:chgData name="FENET Justine" userId="S::justine.fenet@grandest.fr::36aa3853-52c8-47c9-b473-373d2d76a13e" providerId="AD" clId="Web-{BCED8238-788A-4AE8-9211-ED48E6E47870}" dt="2020-08-25T13:08:12.721" v="4657"/>
          <ac:spMkLst>
            <pc:docMk/>
            <pc:sldMk cId="3826475422" sldId="289"/>
            <ac:spMk id="22" creationId="{762CB31E-5383-4E87-A688-3FA0400F6DAE}"/>
          </ac:spMkLst>
        </pc:spChg>
        <pc:spChg chg="add">
          <ac:chgData name="FENET Justine" userId="S::justine.fenet@grandest.fr::36aa3853-52c8-47c9-b473-373d2d76a13e" providerId="AD" clId="Web-{BCED8238-788A-4AE8-9211-ED48E6E47870}" dt="2020-08-25T12:59:59.881" v="4511"/>
          <ac:spMkLst>
            <pc:docMk/>
            <pc:sldMk cId="3826475422" sldId="289"/>
            <ac:spMk id="24" creationId="{08A94CE7-127C-44A0-9BA8-CC0B49147F92}"/>
          </ac:spMkLst>
        </pc:spChg>
        <pc:spChg chg="add">
          <ac:chgData name="FENET Justine" userId="S::justine.fenet@grandest.fr::36aa3853-52c8-47c9-b473-373d2d76a13e" providerId="AD" clId="Web-{BCED8238-788A-4AE8-9211-ED48E6E47870}" dt="2020-08-25T12:59:59.897" v="4512"/>
          <ac:spMkLst>
            <pc:docMk/>
            <pc:sldMk cId="3826475422" sldId="289"/>
            <ac:spMk id="26" creationId="{2D5B6E58-78DD-452F-9BB8-97905EE2159A}"/>
          </ac:spMkLst>
        </pc:spChg>
        <pc:spChg chg="add">
          <ac:chgData name="FENET Justine" userId="S::justine.fenet@grandest.fr::36aa3853-52c8-47c9-b473-373d2d76a13e" providerId="AD" clId="Web-{BCED8238-788A-4AE8-9211-ED48E6E47870}" dt="2020-08-25T12:59:59.913" v="4513"/>
          <ac:spMkLst>
            <pc:docMk/>
            <pc:sldMk cId="3826475422" sldId="289"/>
            <ac:spMk id="28" creationId="{9B4E70AE-9134-4952-80BE-95E21CA31AA6}"/>
          </ac:spMkLst>
        </pc:spChg>
        <pc:picChg chg="del">
          <ac:chgData name="FENET Justine" userId="S::justine.fenet@grandest.fr::36aa3853-52c8-47c9-b473-373d2d76a13e" providerId="AD" clId="Web-{BCED8238-788A-4AE8-9211-ED48E6E47870}" dt="2020-08-25T11:57:08.930" v="3561"/>
          <ac:picMkLst>
            <pc:docMk/>
            <pc:sldMk cId="3826475422" sldId="289"/>
            <ac:picMk id="10" creationId="{20E65FFF-2A22-4381-98B5-7E203B8ECA1F}"/>
          </ac:picMkLst>
        </pc:picChg>
      </pc:sldChg>
      <pc:sldChg chg="modSp add del replId">
        <pc:chgData name="FENET Justine" userId="S::justine.fenet@grandest.fr::36aa3853-52c8-47c9-b473-373d2d76a13e" providerId="AD" clId="Web-{BCED8238-788A-4AE8-9211-ED48E6E47870}" dt="2020-08-25T12:55:11.093" v="4329"/>
        <pc:sldMkLst>
          <pc:docMk/>
          <pc:sldMk cId="2957271233" sldId="290"/>
        </pc:sldMkLst>
        <pc:spChg chg="mod">
          <ac:chgData name="FENET Justine" userId="S::justine.fenet@grandest.fr::36aa3853-52c8-47c9-b473-373d2d76a13e" providerId="AD" clId="Web-{BCED8238-788A-4AE8-9211-ED48E6E47870}" dt="2020-08-25T12:54:51.217" v="4326" actId="20577"/>
          <ac:spMkLst>
            <pc:docMk/>
            <pc:sldMk cId="2957271233" sldId="290"/>
            <ac:spMk id="10" creationId="{F71AAD5A-30D3-45F3-940E-D760C2A83B45}"/>
          </ac:spMkLst>
        </pc:spChg>
      </pc:sldChg>
      <pc:sldChg chg="addSp delSp modSp add del replId">
        <pc:chgData name="FENET Justine" userId="S::justine.fenet@grandest.fr::36aa3853-52c8-47c9-b473-373d2d76a13e" providerId="AD" clId="Web-{BCED8238-788A-4AE8-9211-ED48E6E47870}" dt="2020-08-25T13:07:37.439" v="4631"/>
        <pc:sldMkLst>
          <pc:docMk/>
          <pc:sldMk cId="4016335654" sldId="290"/>
        </pc:sldMkLst>
        <pc:spChg chg="mod">
          <ac:chgData name="FENET Justine" userId="S::justine.fenet@grandest.fr::36aa3853-52c8-47c9-b473-373d2d76a13e" providerId="AD" clId="Web-{BCED8238-788A-4AE8-9211-ED48E6E47870}" dt="2020-08-25T13:07:18.517" v="4630" actId="14100"/>
          <ac:spMkLst>
            <pc:docMk/>
            <pc:sldMk cId="4016335654" sldId="290"/>
            <ac:spMk id="3" creationId="{00000000-0000-0000-0000-000000000000}"/>
          </ac:spMkLst>
        </pc:spChg>
        <pc:spChg chg="del">
          <ac:chgData name="FENET Justine" userId="S::justine.fenet@grandest.fr::36aa3853-52c8-47c9-b473-373d2d76a13e" providerId="AD" clId="Web-{BCED8238-788A-4AE8-9211-ED48E6E47870}" dt="2020-08-25T12:59:15.693" v="4504"/>
          <ac:spMkLst>
            <pc:docMk/>
            <pc:sldMk cId="4016335654" sldId="290"/>
            <ac:spMk id="4" creationId="{9EF91B30-1CD3-4FAE-A315-75103DA0A58B}"/>
          </ac:spMkLst>
        </pc:spChg>
        <pc:spChg chg="del">
          <ac:chgData name="FENET Justine" userId="S::justine.fenet@grandest.fr::36aa3853-52c8-47c9-b473-373d2d76a13e" providerId="AD" clId="Web-{BCED8238-788A-4AE8-9211-ED48E6E47870}" dt="2020-08-25T12:57:12.690" v="4450"/>
          <ac:spMkLst>
            <pc:docMk/>
            <pc:sldMk cId="4016335654" sldId="290"/>
            <ac:spMk id="7" creationId="{3437F4A8-48D9-4BD7-BE5B-A80BBB0444EB}"/>
          </ac:spMkLst>
        </pc:spChg>
        <pc:spChg chg="mod">
          <ac:chgData name="FENET Justine" userId="S::justine.fenet@grandest.fr::36aa3853-52c8-47c9-b473-373d2d76a13e" providerId="AD" clId="Web-{BCED8238-788A-4AE8-9211-ED48E6E47870}" dt="2020-08-25T12:57:50.816" v="4495" actId="20577"/>
          <ac:spMkLst>
            <pc:docMk/>
            <pc:sldMk cId="4016335654" sldId="290"/>
            <ac:spMk id="10" creationId="{F71AAD5A-30D3-45F3-940E-D760C2A83B45}"/>
          </ac:spMkLst>
        </pc:spChg>
        <pc:spChg chg="add del mod">
          <ac:chgData name="FENET Justine" userId="S::justine.fenet@grandest.fr::36aa3853-52c8-47c9-b473-373d2d76a13e" providerId="AD" clId="Web-{BCED8238-788A-4AE8-9211-ED48E6E47870}" dt="2020-08-25T12:59:31.974" v="4507"/>
          <ac:spMkLst>
            <pc:docMk/>
            <pc:sldMk cId="4016335654" sldId="290"/>
            <ac:spMk id="11" creationId="{E04EDBC0-8368-441E-B85B-781B5EC9B01E}"/>
          </ac:spMkLst>
        </pc:spChg>
        <pc:picChg chg="del">
          <ac:chgData name="FENET Justine" userId="S::justine.fenet@grandest.fr::36aa3853-52c8-47c9-b473-373d2d76a13e" providerId="AD" clId="Web-{BCED8238-788A-4AE8-9211-ED48E6E47870}" dt="2020-08-25T12:58:53.817" v="4501"/>
          <ac:picMkLst>
            <pc:docMk/>
            <pc:sldMk cId="4016335654" sldId="290"/>
            <ac:picMk id="9" creationId="{FAAD60C2-C93E-475E-A232-8611C8EB3875}"/>
          </ac:picMkLst>
        </pc:picChg>
      </pc:sldChg>
      <pc:sldChg chg="new del">
        <pc:chgData name="FENET Justine" userId="S::justine.fenet@grandest.fr::36aa3853-52c8-47c9-b473-373d2d76a13e" providerId="AD" clId="Web-{BCED8238-788A-4AE8-9211-ED48E6E47870}" dt="2020-08-25T13:01:01.055" v="4516"/>
        <pc:sldMkLst>
          <pc:docMk/>
          <pc:sldMk cId="507451059" sldId="291"/>
        </pc:sldMkLst>
      </pc:sldChg>
      <pc:sldChg chg="addSp delSp modSp add del ord replId">
        <pc:chgData name="FENET Justine" userId="S::justine.fenet@grandest.fr::36aa3853-52c8-47c9-b473-373d2d76a13e" providerId="AD" clId="Web-{BCED8238-788A-4AE8-9211-ED48E6E47870}" dt="2020-08-25T13:13:00.963" v="4759"/>
        <pc:sldMkLst>
          <pc:docMk/>
          <pc:sldMk cId="1561097577" sldId="291"/>
        </pc:sldMkLst>
        <pc:spChg chg="del">
          <ac:chgData name="FENET Justine" userId="S::justine.fenet@grandest.fr::36aa3853-52c8-47c9-b473-373d2d76a13e" providerId="AD" clId="Web-{BCED8238-788A-4AE8-9211-ED48E6E47870}" dt="2020-08-25T13:02:06.916" v="4570"/>
          <ac:spMkLst>
            <pc:docMk/>
            <pc:sldMk cId="1561097577" sldId="291"/>
            <ac:spMk id="2" creationId="{4EE2BAC2-CEDC-4C8C-8B32-EB8704B13E58}"/>
          </ac:spMkLst>
        </pc:spChg>
        <pc:spChg chg="add mod">
          <ac:chgData name="FENET Justine" userId="S::justine.fenet@grandest.fr::36aa3853-52c8-47c9-b473-373d2d76a13e" providerId="AD" clId="Web-{BCED8238-788A-4AE8-9211-ED48E6E47870}" dt="2020-08-25T13:08:43.660" v="4693" actId="20577"/>
          <ac:spMkLst>
            <pc:docMk/>
            <pc:sldMk cId="1561097577" sldId="291"/>
            <ac:spMk id="3" creationId="{171A0990-08F4-4F60-8FD8-951C1FA1375C}"/>
          </ac:spMkLst>
        </pc:spChg>
        <pc:spChg chg="add">
          <ac:chgData name="FENET Justine" userId="S::justine.fenet@grandest.fr::36aa3853-52c8-47c9-b473-373d2d76a13e" providerId="AD" clId="Web-{BCED8238-788A-4AE8-9211-ED48E6E47870}" dt="2020-08-25T13:02:39.448" v="4575"/>
          <ac:spMkLst>
            <pc:docMk/>
            <pc:sldMk cId="1561097577" sldId="291"/>
            <ac:spMk id="4" creationId="{BA8DFDDA-61A5-4E78-9AA0-D03294030CC7}"/>
          </ac:spMkLst>
        </pc:spChg>
        <pc:spChg chg="add">
          <ac:chgData name="FENET Justine" userId="S::justine.fenet@grandest.fr::36aa3853-52c8-47c9-b473-373d2d76a13e" providerId="AD" clId="Web-{BCED8238-788A-4AE8-9211-ED48E6E47870}" dt="2020-08-25T13:02:39.463" v="4576"/>
          <ac:spMkLst>
            <pc:docMk/>
            <pc:sldMk cId="1561097577" sldId="291"/>
            <ac:spMk id="5" creationId="{A8114CDF-1545-46BE-940A-B0C300F0578E}"/>
          </ac:spMkLst>
        </pc:spChg>
        <pc:spChg chg="add">
          <ac:chgData name="FENET Justine" userId="S::justine.fenet@grandest.fr::36aa3853-52c8-47c9-b473-373d2d76a13e" providerId="AD" clId="Web-{BCED8238-788A-4AE8-9211-ED48E6E47870}" dt="2020-08-25T13:02:39.463" v="4577"/>
          <ac:spMkLst>
            <pc:docMk/>
            <pc:sldMk cId="1561097577" sldId="291"/>
            <ac:spMk id="6" creationId="{A49C0F61-2CDA-452A-965B-2C5D344A135B}"/>
          </ac:spMkLst>
        </pc:spChg>
        <pc:spChg chg="add del mod">
          <ac:chgData name="FENET Justine" userId="S::justine.fenet@grandest.fr::36aa3853-52c8-47c9-b473-373d2d76a13e" providerId="AD" clId="Web-{BCED8238-788A-4AE8-9211-ED48E6E47870}" dt="2020-08-25T13:11:24.664" v="4750"/>
          <ac:spMkLst>
            <pc:docMk/>
            <pc:sldMk cId="1561097577" sldId="291"/>
            <ac:spMk id="7" creationId="{60873184-53B0-4065-B595-11B6BDB50CA3}"/>
          </ac:spMkLst>
        </pc:spChg>
        <pc:spChg chg="add del mod">
          <ac:chgData name="FENET Justine" userId="S::justine.fenet@grandest.fr::36aa3853-52c8-47c9-b473-373d2d76a13e" providerId="AD" clId="Web-{BCED8238-788A-4AE8-9211-ED48E6E47870}" dt="2020-08-25T13:09:31.755" v="4697"/>
          <ac:spMkLst>
            <pc:docMk/>
            <pc:sldMk cId="1561097577" sldId="291"/>
            <ac:spMk id="8" creationId="{2B9D30F7-F2A8-46F9-A6C5-7B691AEF917D}"/>
          </ac:spMkLst>
        </pc:spChg>
        <pc:spChg chg="add mod">
          <ac:chgData name="FENET Justine" userId="S::justine.fenet@grandest.fr::36aa3853-52c8-47c9-b473-373d2d76a13e" providerId="AD" clId="Web-{BCED8238-788A-4AE8-9211-ED48E6E47870}" dt="2020-08-25T13:09:58.177" v="4700" actId="1076"/>
          <ac:spMkLst>
            <pc:docMk/>
            <pc:sldMk cId="1561097577" sldId="291"/>
            <ac:spMk id="9" creationId="{88EF28C5-4A3A-4D36-996B-71BC13B155FB}"/>
          </ac:spMkLst>
        </pc:spChg>
        <pc:spChg chg="add mod">
          <ac:chgData name="FENET Justine" userId="S::justine.fenet@grandest.fr::36aa3853-52c8-47c9-b473-373d2d76a13e" providerId="AD" clId="Web-{BCED8238-788A-4AE8-9211-ED48E6E47870}" dt="2020-08-25T13:10:19.896" v="4705" actId="1076"/>
          <ac:spMkLst>
            <pc:docMk/>
            <pc:sldMk cId="1561097577" sldId="291"/>
            <ac:spMk id="10" creationId="{9643A643-4271-40B1-86B8-C92095F65EAB}"/>
          </ac:spMkLst>
        </pc:spChg>
        <pc:spChg chg="add mod">
          <ac:chgData name="FENET Justine" userId="S::justine.fenet@grandest.fr::36aa3853-52c8-47c9-b473-373d2d76a13e" providerId="AD" clId="Web-{BCED8238-788A-4AE8-9211-ED48E6E47870}" dt="2020-08-25T13:11:36.914" v="4751" actId="1076"/>
          <ac:spMkLst>
            <pc:docMk/>
            <pc:sldMk cId="1561097577" sldId="291"/>
            <ac:spMk id="11" creationId="{0B9F8269-1E07-4713-BB3A-E42F971B789C}"/>
          </ac:spMkLst>
        </pc:spChg>
        <pc:spChg chg="add mod">
          <ac:chgData name="FENET Justine" userId="S::justine.fenet@grandest.fr::36aa3853-52c8-47c9-b473-373d2d76a13e" providerId="AD" clId="Web-{BCED8238-788A-4AE8-9211-ED48E6E47870}" dt="2020-08-25T13:12:18.680" v="4758" actId="14100"/>
          <ac:spMkLst>
            <pc:docMk/>
            <pc:sldMk cId="1561097577" sldId="291"/>
            <ac:spMk id="12" creationId="{0BD5F3AC-5941-4962-8204-7760A0884182}"/>
          </ac:spMkLst>
        </pc:spChg>
        <pc:spChg chg="del">
          <ac:chgData name="FENET Justine" userId="S::justine.fenet@grandest.fr::36aa3853-52c8-47c9-b473-373d2d76a13e" providerId="AD" clId="Web-{BCED8238-788A-4AE8-9211-ED48E6E47870}" dt="2020-08-25T13:01:53.353" v="4554"/>
          <ac:spMkLst>
            <pc:docMk/>
            <pc:sldMk cId="1561097577" sldId="291"/>
            <ac:spMk id="53" creationId="{64D835F0-7628-426D-A9A1-8249176B5C55}"/>
          </ac:spMkLst>
        </pc:spChg>
        <pc:spChg chg="del mod">
          <ac:chgData name="FENET Justine" userId="S::justine.fenet@grandest.fr::36aa3853-52c8-47c9-b473-373d2d76a13e" providerId="AD" clId="Web-{BCED8238-788A-4AE8-9211-ED48E6E47870}" dt="2020-08-25T13:02:14.478" v="4573"/>
          <ac:spMkLst>
            <pc:docMk/>
            <pc:sldMk cId="1561097577" sldId="291"/>
            <ac:spMk id="54" creationId="{C36634AC-2DF2-47BB-9076-B8A483B5ECDE}"/>
          </ac:spMkLst>
        </pc:spChg>
        <pc:spChg chg="del">
          <ac:chgData name="FENET Justine" userId="S::justine.fenet@grandest.fr::36aa3853-52c8-47c9-b473-373d2d76a13e" providerId="AD" clId="Web-{BCED8238-788A-4AE8-9211-ED48E6E47870}" dt="2020-08-25T13:02:06.916" v="4561"/>
          <ac:spMkLst>
            <pc:docMk/>
            <pc:sldMk cId="1561097577" sldId="291"/>
            <ac:spMk id="55" creationId="{6D309E1B-4E4A-4CA6-9FE3-CDBB20ED71AE}"/>
          </ac:spMkLst>
        </pc:spChg>
        <pc:spChg chg="del">
          <ac:chgData name="FENET Justine" userId="S::justine.fenet@grandest.fr::36aa3853-52c8-47c9-b473-373d2d76a13e" providerId="AD" clId="Web-{BCED8238-788A-4AE8-9211-ED48E6E47870}" dt="2020-08-25T13:01:53.353" v="4553"/>
          <ac:spMkLst>
            <pc:docMk/>
            <pc:sldMk cId="1561097577" sldId="291"/>
            <ac:spMk id="60" creationId="{631BF894-8C50-4226-83BA-57BDDD1D9406}"/>
          </ac:spMkLst>
        </pc:spChg>
        <pc:spChg chg="del">
          <ac:chgData name="FENET Justine" userId="S::justine.fenet@grandest.fr::36aa3853-52c8-47c9-b473-373d2d76a13e" providerId="AD" clId="Web-{BCED8238-788A-4AE8-9211-ED48E6E47870}" dt="2020-08-25T13:01:53.353" v="4552"/>
          <ac:spMkLst>
            <pc:docMk/>
            <pc:sldMk cId="1561097577" sldId="291"/>
            <ac:spMk id="77" creationId="{9C8F016C-0D34-4C8C-8EBC-935C1AC7CD6D}"/>
          </ac:spMkLst>
        </pc:spChg>
        <pc:spChg chg="del">
          <ac:chgData name="FENET Justine" userId="S::justine.fenet@grandest.fr::36aa3853-52c8-47c9-b473-373d2d76a13e" providerId="AD" clId="Web-{BCED8238-788A-4AE8-9211-ED48E6E47870}" dt="2020-08-25T13:01:53.353" v="4551"/>
          <ac:spMkLst>
            <pc:docMk/>
            <pc:sldMk cId="1561097577" sldId="291"/>
            <ac:spMk id="78" creationId="{3F258A4D-67CC-46F7-B02C-8F2333E82D19}"/>
          </ac:spMkLst>
        </pc:spChg>
        <pc:spChg chg="del">
          <ac:chgData name="FENET Justine" userId="S::justine.fenet@grandest.fr::36aa3853-52c8-47c9-b473-373d2d76a13e" providerId="AD" clId="Web-{BCED8238-788A-4AE8-9211-ED48E6E47870}" dt="2020-08-25T13:01:53.353" v="4550"/>
          <ac:spMkLst>
            <pc:docMk/>
            <pc:sldMk cId="1561097577" sldId="291"/>
            <ac:spMk id="79" creationId="{F7BCDCAF-A988-484D-8639-000B95F37778}"/>
          </ac:spMkLst>
        </pc:spChg>
        <pc:spChg chg="del">
          <ac:chgData name="FENET Justine" userId="S::justine.fenet@grandest.fr::36aa3853-52c8-47c9-b473-373d2d76a13e" providerId="AD" clId="Web-{BCED8238-788A-4AE8-9211-ED48E6E47870}" dt="2020-08-25T13:01:53.353" v="4549"/>
          <ac:spMkLst>
            <pc:docMk/>
            <pc:sldMk cId="1561097577" sldId="291"/>
            <ac:spMk id="82" creationId="{DCE96C4E-837D-42B7-957E-39887F4D1AA1}"/>
          </ac:spMkLst>
        </pc:spChg>
        <pc:spChg chg="del">
          <ac:chgData name="FENET Justine" userId="S::justine.fenet@grandest.fr::36aa3853-52c8-47c9-b473-373d2d76a13e" providerId="AD" clId="Web-{BCED8238-788A-4AE8-9211-ED48E6E47870}" dt="2020-08-25T13:01:53.353" v="4548"/>
          <ac:spMkLst>
            <pc:docMk/>
            <pc:sldMk cId="1561097577" sldId="291"/>
            <ac:spMk id="85" creationId="{32ED8EFD-3645-4860-A3DA-EAF03441973D}"/>
          </ac:spMkLst>
        </pc:spChg>
        <pc:spChg chg="del">
          <ac:chgData name="FENET Justine" userId="S::justine.fenet@grandest.fr::36aa3853-52c8-47c9-b473-373d2d76a13e" providerId="AD" clId="Web-{BCED8238-788A-4AE8-9211-ED48E6E47870}" dt="2020-08-25T13:02:06.916" v="4569"/>
          <ac:spMkLst>
            <pc:docMk/>
            <pc:sldMk cId="1561097577" sldId="291"/>
            <ac:spMk id="88" creationId="{BD89F440-E4A8-4276-84DC-205DABF6D37C}"/>
          </ac:spMkLst>
        </pc:spChg>
        <pc:spChg chg="del">
          <ac:chgData name="FENET Justine" userId="S::justine.fenet@grandest.fr::36aa3853-52c8-47c9-b473-373d2d76a13e" providerId="AD" clId="Web-{BCED8238-788A-4AE8-9211-ED48E6E47870}" dt="2020-08-25T13:02:06.916" v="4568"/>
          <ac:spMkLst>
            <pc:docMk/>
            <pc:sldMk cId="1561097577" sldId="291"/>
            <ac:spMk id="89" creationId="{95EE4256-55F9-4F73-8FE6-243A497B9975}"/>
          </ac:spMkLst>
        </pc:spChg>
        <pc:spChg chg="del">
          <ac:chgData name="FENET Justine" userId="S::justine.fenet@grandest.fr::36aa3853-52c8-47c9-b473-373d2d76a13e" providerId="AD" clId="Web-{BCED8238-788A-4AE8-9211-ED48E6E47870}" dt="2020-08-25T13:01:53.353" v="4547"/>
          <ac:spMkLst>
            <pc:docMk/>
            <pc:sldMk cId="1561097577" sldId="291"/>
            <ac:spMk id="100" creationId="{B63760A5-534E-492D-B3CC-EBED2170713F}"/>
          </ac:spMkLst>
        </pc:spChg>
        <pc:spChg chg="del">
          <ac:chgData name="FENET Justine" userId="S::justine.fenet@grandest.fr::36aa3853-52c8-47c9-b473-373d2d76a13e" providerId="AD" clId="Web-{BCED8238-788A-4AE8-9211-ED48E6E47870}" dt="2020-08-25T13:02:00.322" v="4559"/>
          <ac:spMkLst>
            <pc:docMk/>
            <pc:sldMk cId="1561097577" sldId="291"/>
            <ac:spMk id="101" creationId="{A1FD75B3-B22B-4607-B903-6E824231CAFB}"/>
          </ac:spMkLst>
        </pc:spChg>
        <pc:spChg chg="del">
          <ac:chgData name="FENET Justine" userId="S::justine.fenet@grandest.fr::36aa3853-52c8-47c9-b473-373d2d76a13e" providerId="AD" clId="Web-{BCED8238-788A-4AE8-9211-ED48E6E47870}" dt="2020-08-25T13:01:53.353" v="4546"/>
          <ac:spMkLst>
            <pc:docMk/>
            <pc:sldMk cId="1561097577" sldId="291"/>
            <ac:spMk id="103" creationId="{C4E23D03-5805-44F4-A2D0-8C47C3904D91}"/>
          </ac:spMkLst>
        </pc:spChg>
        <pc:spChg chg="del">
          <ac:chgData name="FENET Justine" userId="S::justine.fenet@grandest.fr::36aa3853-52c8-47c9-b473-373d2d76a13e" providerId="AD" clId="Web-{BCED8238-788A-4AE8-9211-ED48E6E47870}" dt="2020-08-25T13:02:06.916" v="4567"/>
          <ac:spMkLst>
            <pc:docMk/>
            <pc:sldMk cId="1561097577" sldId="291"/>
            <ac:spMk id="107" creationId="{28D78D93-0823-49C3-B79F-2DFDADE74567}"/>
          </ac:spMkLst>
        </pc:spChg>
        <pc:spChg chg="del">
          <ac:chgData name="FENET Justine" userId="S::justine.fenet@grandest.fr::36aa3853-52c8-47c9-b473-373d2d76a13e" providerId="AD" clId="Web-{BCED8238-788A-4AE8-9211-ED48E6E47870}" dt="2020-08-25T13:01:53.353" v="4545"/>
          <ac:spMkLst>
            <pc:docMk/>
            <pc:sldMk cId="1561097577" sldId="291"/>
            <ac:spMk id="115" creationId="{AD77762B-D601-463F-B505-2D11D5FE1D83}"/>
          </ac:spMkLst>
        </pc:spChg>
        <pc:spChg chg="del">
          <ac:chgData name="FENET Justine" userId="S::justine.fenet@grandest.fr::36aa3853-52c8-47c9-b473-373d2d76a13e" providerId="AD" clId="Web-{BCED8238-788A-4AE8-9211-ED48E6E47870}" dt="2020-08-25T13:01:53.353" v="4544"/>
          <ac:spMkLst>
            <pc:docMk/>
            <pc:sldMk cId="1561097577" sldId="291"/>
            <ac:spMk id="116" creationId="{6849558C-BA01-41E1-8CF1-84DB6898C8F3}"/>
          </ac:spMkLst>
        </pc:spChg>
        <pc:spChg chg="del">
          <ac:chgData name="FENET Justine" userId="S::justine.fenet@grandest.fr::36aa3853-52c8-47c9-b473-373d2d76a13e" providerId="AD" clId="Web-{BCED8238-788A-4AE8-9211-ED48E6E47870}" dt="2020-08-25T13:02:06.916" v="4565"/>
          <ac:spMkLst>
            <pc:docMk/>
            <pc:sldMk cId="1561097577" sldId="291"/>
            <ac:spMk id="117" creationId="{D2E61983-1C9C-45E6-ABA4-B9F5C1DA4634}"/>
          </ac:spMkLst>
        </pc:spChg>
        <pc:spChg chg="del">
          <ac:chgData name="FENET Justine" userId="S::justine.fenet@grandest.fr::36aa3853-52c8-47c9-b473-373d2d76a13e" providerId="AD" clId="Web-{BCED8238-788A-4AE8-9211-ED48E6E47870}" dt="2020-08-25T13:02:06.916" v="4564"/>
          <ac:spMkLst>
            <pc:docMk/>
            <pc:sldMk cId="1561097577" sldId="291"/>
            <ac:spMk id="118" creationId="{DF5390A0-2110-4133-A88E-D9DB8646F658}"/>
          </ac:spMkLst>
        </pc:spChg>
        <pc:spChg chg="del">
          <ac:chgData name="FENET Justine" userId="S::justine.fenet@grandest.fr::36aa3853-52c8-47c9-b473-373d2d76a13e" providerId="AD" clId="Web-{BCED8238-788A-4AE8-9211-ED48E6E47870}" dt="2020-08-25T13:02:06.916" v="4563"/>
          <ac:spMkLst>
            <pc:docMk/>
            <pc:sldMk cId="1561097577" sldId="291"/>
            <ac:spMk id="119" creationId="{C8551456-D206-4B20-B4B8-4243005297F1}"/>
          </ac:spMkLst>
        </pc:spChg>
        <pc:spChg chg="del">
          <ac:chgData name="FENET Justine" userId="S::justine.fenet@grandest.fr::36aa3853-52c8-47c9-b473-373d2d76a13e" providerId="AD" clId="Web-{BCED8238-788A-4AE8-9211-ED48E6E47870}" dt="2020-08-25T13:02:06.916" v="4562"/>
          <ac:spMkLst>
            <pc:docMk/>
            <pc:sldMk cId="1561097577" sldId="291"/>
            <ac:spMk id="120" creationId="{7BF7D02E-EF87-4D77-9A9B-13EE54895373}"/>
          </ac:spMkLst>
        </pc:spChg>
        <pc:spChg chg="del">
          <ac:chgData name="FENET Justine" userId="S::justine.fenet@grandest.fr::36aa3853-52c8-47c9-b473-373d2d76a13e" providerId="AD" clId="Web-{BCED8238-788A-4AE8-9211-ED48E6E47870}" dt="2020-08-25T13:01:53.353" v="4543"/>
          <ac:spMkLst>
            <pc:docMk/>
            <pc:sldMk cId="1561097577" sldId="291"/>
            <ac:spMk id="121" creationId="{62A6599F-C8F1-4D9E-9650-8687BF55A4B9}"/>
          </ac:spMkLst>
        </pc:spChg>
        <pc:spChg chg="del">
          <ac:chgData name="FENET Justine" userId="S::justine.fenet@grandest.fr::36aa3853-52c8-47c9-b473-373d2d76a13e" providerId="AD" clId="Web-{BCED8238-788A-4AE8-9211-ED48E6E47870}" dt="2020-08-25T13:01:53.353" v="4542"/>
          <ac:spMkLst>
            <pc:docMk/>
            <pc:sldMk cId="1561097577" sldId="291"/>
            <ac:spMk id="122" creationId="{39B361FB-C484-4F29-A6F1-E655145E471F}"/>
          </ac:spMkLst>
        </pc:spChg>
        <pc:spChg chg="del">
          <ac:chgData name="FENET Justine" userId="S::justine.fenet@grandest.fr::36aa3853-52c8-47c9-b473-373d2d76a13e" providerId="AD" clId="Web-{BCED8238-788A-4AE8-9211-ED48E6E47870}" dt="2020-08-25T13:01:53.353" v="4541"/>
          <ac:spMkLst>
            <pc:docMk/>
            <pc:sldMk cId="1561097577" sldId="291"/>
            <ac:spMk id="123" creationId="{C429137E-023D-4224-83D7-0D838D7A39FD}"/>
          </ac:spMkLst>
        </pc:spChg>
        <pc:spChg chg="del">
          <ac:chgData name="FENET Justine" userId="S::justine.fenet@grandest.fr::36aa3853-52c8-47c9-b473-373d2d76a13e" providerId="AD" clId="Web-{BCED8238-788A-4AE8-9211-ED48E6E47870}" dt="2020-08-25T13:01:53.353" v="4540"/>
          <ac:spMkLst>
            <pc:docMk/>
            <pc:sldMk cId="1561097577" sldId="291"/>
            <ac:spMk id="124" creationId="{EFFB1707-0FBD-4EF1-927D-A13C117C7C21}"/>
          </ac:spMkLst>
        </pc:spChg>
        <pc:spChg chg="del">
          <ac:chgData name="FENET Justine" userId="S::justine.fenet@grandest.fr::36aa3853-52c8-47c9-b473-373d2d76a13e" providerId="AD" clId="Web-{BCED8238-788A-4AE8-9211-ED48E6E47870}" dt="2020-08-25T13:01:53.353" v="4539"/>
          <ac:spMkLst>
            <pc:docMk/>
            <pc:sldMk cId="1561097577" sldId="291"/>
            <ac:spMk id="125" creationId="{B8BD695B-ECA3-48A9-B96C-1E6ECFC2E55D}"/>
          </ac:spMkLst>
        </pc:spChg>
        <pc:spChg chg="del">
          <ac:chgData name="FENET Justine" userId="S::justine.fenet@grandest.fr::36aa3853-52c8-47c9-b473-373d2d76a13e" providerId="AD" clId="Web-{BCED8238-788A-4AE8-9211-ED48E6E47870}" dt="2020-08-25T13:01:53.353" v="4538"/>
          <ac:spMkLst>
            <pc:docMk/>
            <pc:sldMk cId="1561097577" sldId="291"/>
            <ac:spMk id="126" creationId="{3B3BAFC0-EDD5-4403-97B4-E044E87EBAEE}"/>
          </ac:spMkLst>
        </pc:spChg>
        <pc:spChg chg="del">
          <ac:chgData name="FENET Justine" userId="S::justine.fenet@grandest.fr::36aa3853-52c8-47c9-b473-373d2d76a13e" providerId="AD" clId="Web-{BCED8238-788A-4AE8-9211-ED48E6E47870}" dt="2020-08-25T13:01:53.353" v="4537"/>
          <ac:spMkLst>
            <pc:docMk/>
            <pc:sldMk cId="1561097577" sldId="291"/>
            <ac:spMk id="128" creationId="{B52A0E2F-62B7-4DA4-9331-6A4350CF2CE2}"/>
          </ac:spMkLst>
        </pc:spChg>
        <pc:spChg chg="del">
          <ac:chgData name="FENET Justine" userId="S::justine.fenet@grandest.fr::36aa3853-52c8-47c9-b473-373d2d76a13e" providerId="AD" clId="Web-{BCED8238-788A-4AE8-9211-ED48E6E47870}" dt="2020-08-25T13:02:00.322" v="4558"/>
          <ac:spMkLst>
            <pc:docMk/>
            <pc:sldMk cId="1561097577" sldId="291"/>
            <ac:spMk id="129" creationId="{B767E5F6-A8B8-46AF-B8CA-B0AA2A5B1E54}"/>
          </ac:spMkLst>
        </pc:spChg>
        <pc:spChg chg="del">
          <ac:chgData name="FENET Justine" userId="S::justine.fenet@grandest.fr::36aa3853-52c8-47c9-b473-373d2d76a13e" providerId="AD" clId="Web-{BCED8238-788A-4AE8-9211-ED48E6E47870}" dt="2020-08-25T13:01:53.353" v="4536"/>
          <ac:spMkLst>
            <pc:docMk/>
            <pc:sldMk cId="1561097577" sldId="291"/>
            <ac:spMk id="131" creationId="{0893055E-9F1A-471A-8F25-057D2471821B}"/>
          </ac:spMkLst>
        </pc:spChg>
        <pc:spChg chg="del">
          <ac:chgData name="FENET Justine" userId="S::justine.fenet@grandest.fr::36aa3853-52c8-47c9-b473-373d2d76a13e" providerId="AD" clId="Web-{BCED8238-788A-4AE8-9211-ED48E6E47870}" dt="2020-08-25T13:02:00.322" v="4557"/>
          <ac:spMkLst>
            <pc:docMk/>
            <pc:sldMk cId="1561097577" sldId="291"/>
            <ac:spMk id="132" creationId="{9E9DE82C-3C1C-492D-BD71-448F285FF0FB}"/>
          </ac:spMkLst>
        </pc:spChg>
        <pc:spChg chg="del">
          <ac:chgData name="FENET Justine" userId="S::justine.fenet@grandest.fr::36aa3853-52c8-47c9-b473-373d2d76a13e" providerId="AD" clId="Web-{BCED8238-788A-4AE8-9211-ED48E6E47870}" dt="2020-08-25T13:01:53.353" v="4535"/>
          <ac:spMkLst>
            <pc:docMk/>
            <pc:sldMk cId="1561097577" sldId="291"/>
            <ac:spMk id="133" creationId="{31E66164-95E0-4AD7-9000-124433B29FF7}"/>
          </ac:spMkLst>
        </pc:spChg>
        <pc:spChg chg="del">
          <ac:chgData name="FENET Justine" userId="S::justine.fenet@grandest.fr::36aa3853-52c8-47c9-b473-373d2d76a13e" providerId="AD" clId="Web-{BCED8238-788A-4AE8-9211-ED48E6E47870}" dt="2020-08-25T13:02:00.322" v="4556"/>
          <ac:spMkLst>
            <pc:docMk/>
            <pc:sldMk cId="1561097577" sldId="291"/>
            <ac:spMk id="134" creationId="{9B6E1DF9-4F48-4997-9E3F-84424AB33DAD}"/>
          </ac:spMkLst>
        </pc:spChg>
        <pc:spChg chg="del">
          <ac:chgData name="FENET Justine" userId="S::justine.fenet@grandest.fr::36aa3853-52c8-47c9-b473-373d2d76a13e" providerId="AD" clId="Web-{BCED8238-788A-4AE8-9211-ED48E6E47870}" dt="2020-08-25T13:01:53.337" v="4534"/>
          <ac:spMkLst>
            <pc:docMk/>
            <pc:sldMk cId="1561097577" sldId="291"/>
            <ac:spMk id="137" creationId="{370E3E21-0BF7-498D-BD6D-AA40D69CDCCD}"/>
          </ac:spMkLst>
        </pc:spChg>
        <pc:spChg chg="del">
          <ac:chgData name="FENET Justine" userId="S::justine.fenet@grandest.fr::36aa3853-52c8-47c9-b473-373d2d76a13e" providerId="AD" clId="Web-{BCED8238-788A-4AE8-9211-ED48E6E47870}" dt="2020-08-25T13:01:53.337" v="4533"/>
          <ac:spMkLst>
            <pc:docMk/>
            <pc:sldMk cId="1561097577" sldId="291"/>
            <ac:spMk id="138" creationId="{8B7AC6FC-3BC9-4115-907B-187BAA77C84C}"/>
          </ac:spMkLst>
        </pc:spChg>
        <pc:spChg chg="del">
          <ac:chgData name="FENET Justine" userId="S::justine.fenet@grandest.fr::36aa3853-52c8-47c9-b473-373d2d76a13e" providerId="AD" clId="Web-{BCED8238-788A-4AE8-9211-ED48E6E47870}" dt="2020-08-25T13:01:53.337" v="4532"/>
          <ac:spMkLst>
            <pc:docMk/>
            <pc:sldMk cId="1561097577" sldId="291"/>
            <ac:spMk id="140" creationId="{D14EF33E-E3C2-4C94-A21F-8B688265D8C7}"/>
          </ac:spMkLst>
        </pc:spChg>
        <pc:spChg chg="del">
          <ac:chgData name="FENET Justine" userId="S::justine.fenet@grandest.fr::36aa3853-52c8-47c9-b473-373d2d76a13e" providerId="AD" clId="Web-{BCED8238-788A-4AE8-9211-ED48E6E47870}" dt="2020-08-25T13:01:53.337" v="4529"/>
          <ac:spMkLst>
            <pc:docMk/>
            <pc:sldMk cId="1561097577" sldId="291"/>
            <ac:spMk id="144" creationId="{716FB565-E658-4A4E-8F60-B754E3461B36}"/>
          </ac:spMkLst>
        </pc:spChg>
        <pc:spChg chg="del">
          <ac:chgData name="FENET Justine" userId="S::justine.fenet@grandest.fr::36aa3853-52c8-47c9-b473-373d2d76a13e" providerId="AD" clId="Web-{BCED8238-788A-4AE8-9211-ED48E6E47870}" dt="2020-08-25T13:01:53.337" v="4528"/>
          <ac:spMkLst>
            <pc:docMk/>
            <pc:sldMk cId="1561097577" sldId="291"/>
            <ac:spMk id="145" creationId="{B2C75754-888C-4288-8474-219E4EF944B7}"/>
          </ac:spMkLst>
        </pc:spChg>
        <pc:spChg chg="del">
          <ac:chgData name="FENET Justine" userId="S::justine.fenet@grandest.fr::36aa3853-52c8-47c9-b473-373d2d76a13e" providerId="AD" clId="Web-{BCED8238-788A-4AE8-9211-ED48E6E47870}" dt="2020-08-25T13:01:53.337" v="4527"/>
          <ac:spMkLst>
            <pc:docMk/>
            <pc:sldMk cId="1561097577" sldId="291"/>
            <ac:spMk id="146" creationId="{B9EA4DFC-CF51-4EDC-BBE8-D68FCB7D7CE1}"/>
          </ac:spMkLst>
        </pc:spChg>
        <pc:spChg chg="del">
          <ac:chgData name="FENET Justine" userId="S::justine.fenet@grandest.fr::36aa3853-52c8-47c9-b473-373d2d76a13e" providerId="AD" clId="Web-{BCED8238-788A-4AE8-9211-ED48E6E47870}" dt="2020-08-25T13:01:53.337" v="4526"/>
          <ac:spMkLst>
            <pc:docMk/>
            <pc:sldMk cId="1561097577" sldId="291"/>
            <ac:spMk id="147" creationId="{8DB9A030-0E46-403A-904C-23E5A09B25BA}"/>
          </ac:spMkLst>
        </pc:spChg>
        <pc:spChg chg="del">
          <ac:chgData name="FENET Justine" userId="S::justine.fenet@grandest.fr::36aa3853-52c8-47c9-b473-373d2d76a13e" providerId="AD" clId="Web-{BCED8238-788A-4AE8-9211-ED48E6E47870}" dt="2020-08-25T13:01:53.337" v="4525"/>
          <ac:spMkLst>
            <pc:docMk/>
            <pc:sldMk cId="1561097577" sldId="291"/>
            <ac:spMk id="148" creationId="{86C33246-C20E-49E3-84EE-A20EC8929875}"/>
          </ac:spMkLst>
        </pc:spChg>
        <pc:spChg chg="del">
          <ac:chgData name="FENET Justine" userId="S::justine.fenet@grandest.fr::36aa3853-52c8-47c9-b473-373d2d76a13e" providerId="AD" clId="Web-{BCED8238-788A-4AE8-9211-ED48E6E47870}" dt="2020-08-25T13:01:53.337" v="4524"/>
          <ac:spMkLst>
            <pc:docMk/>
            <pc:sldMk cId="1561097577" sldId="291"/>
            <ac:spMk id="149" creationId="{94DAD2F3-55BC-4A86-810C-ECC4600B0065}"/>
          </ac:spMkLst>
        </pc:spChg>
        <pc:spChg chg="del">
          <ac:chgData name="FENET Justine" userId="S::justine.fenet@grandest.fr::36aa3853-52c8-47c9-b473-373d2d76a13e" providerId="AD" clId="Web-{BCED8238-788A-4AE8-9211-ED48E6E47870}" dt="2020-08-25T13:02:00.322" v="4560"/>
          <ac:spMkLst>
            <pc:docMk/>
            <pc:sldMk cId="1561097577" sldId="291"/>
            <ac:spMk id="157" creationId="{C4E7A761-D74C-4DE5-8278-2A96BF52C252}"/>
          </ac:spMkLst>
        </pc:spChg>
        <pc:spChg chg="del">
          <ac:chgData name="FENET Justine" userId="S::justine.fenet@grandest.fr::36aa3853-52c8-47c9-b473-373d2d76a13e" providerId="AD" clId="Web-{BCED8238-788A-4AE8-9211-ED48E6E47870}" dt="2020-08-25T13:01:53.337" v="4520"/>
          <ac:spMkLst>
            <pc:docMk/>
            <pc:sldMk cId="1561097577" sldId="291"/>
            <ac:spMk id="160" creationId="{075D46B9-429A-4F04-8057-A269A4DA0ADB}"/>
          </ac:spMkLst>
        </pc:spChg>
        <pc:spChg chg="del">
          <ac:chgData name="FENET Justine" userId="S::justine.fenet@grandest.fr::36aa3853-52c8-47c9-b473-373d2d76a13e" providerId="AD" clId="Web-{BCED8238-788A-4AE8-9211-ED48E6E47870}" dt="2020-08-25T13:02:00.322" v="4555"/>
          <ac:spMkLst>
            <pc:docMk/>
            <pc:sldMk cId="1561097577" sldId="291"/>
            <ac:spMk id="161" creationId="{0E8C06D2-0385-4394-83DD-F2E170760F9E}"/>
          </ac:spMkLst>
        </pc:spChg>
        <pc:picChg chg="del">
          <ac:chgData name="FENET Justine" userId="S::justine.fenet@grandest.fr::36aa3853-52c8-47c9-b473-373d2d76a13e" providerId="AD" clId="Web-{BCED8238-788A-4AE8-9211-ED48E6E47870}" dt="2020-08-25T13:02:06.916" v="4566"/>
          <ac:picMkLst>
            <pc:docMk/>
            <pc:sldMk cId="1561097577" sldId="291"/>
            <ac:picMk id="109" creationId="{EA3C57A1-C02C-4B34-B811-83815C1BE240}"/>
          </ac:picMkLst>
        </pc:picChg>
        <pc:picChg chg="del">
          <ac:chgData name="FENET Justine" userId="S::justine.fenet@grandest.fr::36aa3853-52c8-47c9-b473-373d2d76a13e" providerId="AD" clId="Web-{BCED8238-788A-4AE8-9211-ED48E6E47870}" dt="2020-08-25T13:01:53.337" v="4531"/>
          <ac:picMkLst>
            <pc:docMk/>
            <pc:sldMk cId="1561097577" sldId="291"/>
            <ac:picMk id="136" creationId="{54826E5F-FE01-4334-A818-3D998179FDBC}"/>
          </ac:picMkLst>
        </pc:picChg>
        <pc:picChg chg="del">
          <ac:chgData name="FENET Justine" userId="S::justine.fenet@grandest.fr::36aa3853-52c8-47c9-b473-373d2d76a13e" providerId="AD" clId="Web-{BCED8238-788A-4AE8-9211-ED48E6E47870}" dt="2020-08-25T13:01:53.337" v="4530"/>
          <ac:picMkLst>
            <pc:docMk/>
            <pc:sldMk cId="1561097577" sldId="291"/>
            <ac:picMk id="142" creationId="{4BA4B1BA-2A69-40CF-8657-2345177FB000}"/>
          </ac:picMkLst>
        </pc:picChg>
        <pc:picChg chg="del">
          <ac:chgData name="FENET Justine" userId="S::justine.fenet@grandest.fr::36aa3853-52c8-47c9-b473-373d2d76a13e" providerId="AD" clId="Web-{BCED8238-788A-4AE8-9211-ED48E6E47870}" dt="2020-08-25T13:01:53.337" v="4523"/>
          <ac:picMkLst>
            <pc:docMk/>
            <pc:sldMk cId="1561097577" sldId="291"/>
            <ac:picMk id="151" creationId="{1FA3379F-33E2-4F6F-B175-AEA41835F011}"/>
          </ac:picMkLst>
        </pc:picChg>
        <pc:picChg chg="del">
          <ac:chgData name="FENET Justine" userId="S::justine.fenet@grandest.fr::36aa3853-52c8-47c9-b473-373d2d76a13e" providerId="AD" clId="Web-{BCED8238-788A-4AE8-9211-ED48E6E47870}" dt="2020-08-25T13:01:53.337" v="4522"/>
          <ac:picMkLst>
            <pc:docMk/>
            <pc:sldMk cId="1561097577" sldId="291"/>
            <ac:picMk id="153" creationId="{24D4B740-66D0-4A4D-8B01-6DD7EBD87E70}"/>
          </ac:picMkLst>
        </pc:picChg>
        <pc:picChg chg="del">
          <ac:chgData name="FENET Justine" userId="S::justine.fenet@grandest.fr::36aa3853-52c8-47c9-b473-373d2d76a13e" providerId="AD" clId="Web-{BCED8238-788A-4AE8-9211-ED48E6E47870}" dt="2020-08-25T13:01:53.337" v="4521"/>
          <ac:picMkLst>
            <pc:docMk/>
            <pc:sldMk cId="1561097577" sldId="291"/>
            <ac:picMk id="155" creationId="{984208AF-751B-4A8B-B286-B0CCC172FEA7}"/>
          </ac:picMkLst>
        </pc:picChg>
      </pc:sldChg>
    </pc:docChg>
  </pc:docChgLst>
  <pc:docChgLst>
    <pc:chgData name="FENET Justine" userId="S::justine.fenet@grandest.fr::36aa3853-52c8-47c9-b473-373d2d76a13e" providerId="AD" clId="Web-{B02EC38A-4549-4858-96F3-16C9BC11CD22}"/>
    <pc:docChg chg="addSld delSld modSld sldOrd">
      <pc:chgData name="FENET Justine" userId="S::justine.fenet@grandest.fr::36aa3853-52c8-47c9-b473-373d2d76a13e" providerId="AD" clId="Web-{B02EC38A-4549-4858-96F3-16C9BC11CD22}" dt="2020-08-21T14:39:47.107" v="2998"/>
      <pc:docMkLst>
        <pc:docMk/>
      </pc:docMkLst>
      <pc:sldChg chg="modSp">
        <pc:chgData name="FENET Justine" userId="S::justine.fenet@grandest.fr::36aa3853-52c8-47c9-b473-373d2d76a13e" providerId="AD" clId="Web-{B02EC38A-4549-4858-96F3-16C9BC11CD22}" dt="2020-08-21T14:20:59.892" v="2573" actId="1076"/>
        <pc:sldMkLst>
          <pc:docMk/>
          <pc:sldMk cId="1218301190" sldId="261"/>
        </pc:sldMkLst>
        <pc:spChg chg="mod">
          <ac:chgData name="FENET Justine" userId="S::justine.fenet@grandest.fr::36aa3853-52c8-47c9-b473-373d2d76a13e" providerId="AD" clId="Web-{B02EC38A-4549-4858-96F3-16C9BC11CD22}" dt="2020-08-21T14:20:59.892" v="2573" actId="1076"/>
          <ac:spMkLst>
            <pc:docMk/>
            <pc:sldMk cId="1218301190" sldId="261"/>
            <ac:spMk id="4" creationId="{06B98204-ADCF-4216-ABB3-B85DBEC0A584}"/>
          </ac:spMkLst>
        </pc:spChg>
      </pc:sldChg>
      <pc:sldChg chg="delSp modSp del ord">
        <pc:chgData name="FENET Justine" userId="S::justine.fenet@grandest.fr::36aa3853-52c8-47c9-b473-373d2d76a13e" providerId="AD" clId="Web-{B02EC38A-4549-4858-96F3-16C9BC11CD22}" dt="2020-08-21T14:17:06.199" v="2558"/>
        <pc:sldMkLst>
          <pc:docMk/>
          <pc:sldMk cId="1935163854" sldId="275"/>
        </pc:sldMkLst>
        <pc:spChg chg="del">
          <ac:chgData name="FENET Justine" userId="S::justine.fenet@grandest.fr::36aa3853-52c8-47c9-b473-373d2d76a13e" providerId="AD" clId="Web-{B02EC38A-4549-4858-96F3-16C9BC11CD22}" dt="2020-08-21T12:53:29.640" v="320"/>
          <ac:spMkLst>
            <pc:docMk/>
            <pc:sldMk cId="1935163854" sldId="275"/>
            <ac:spMk id="9" creationId="{F46E4C7F-18BC-42A6-9CBB-D771DB73ACEE}"/>
          </ac:spMkLst>
        </pc:spChg>
        <pc:spChg chg="del">
          <ac:chgData name="FENET Justine" userId="S::justine.fenet@grandest.fr::36aa3853-52c8-47c9-b473-373d2d76a13e" providerId="AD" clId="Web-{B02EC38A-4549-4858-96F3-16C9BC11CD22}" dt="2020-08-21T12:48:19.461" v="299"/>
          <ac:spMkLst>
            <pc:docMk/>
            <pc:sldMk cId="1935163854" sldId="275"/>
            <ac:spMk id="20" creationId="{8162F572-8312-4DC4-A82A-C5530F5A898A}"/>
          </ac:spMkLst>
        </pc:spChg>
        <pc:spChg chg="del">
          <ac:chgData name="FENET Justine" userId="S::justine.fenet@grandest.fr::36aa3853-52c8-47c9-b473-373d2d76a13e" providerId="AD" clId="Web-{B02EC38A-4549-4858-96F3-16C9BC11CD22}" dt="2020-08-21T12:48:06.835" v="288"/>
          <ac:spMkLst>
            <pc:docMk/>
            <pc:sldMk cId="1935163854" sldId="275"/>
            <ac:spMk id="21" creationId="{78CBE18D-732A-42E4-A804-931879757C4F}"/>
          </ac:spMkLst>
        </pc:spChg>
        <pc:spChg chg="del">
          <ac:chgData name="FENET Justine" userId="S::justine.fenet@grandest.fr::36aa3853-52c8-47c9-b473-373d2d76a13e" providerId="AD" clId="Web-{B02EC38A-4549-4858-96F3-16C9BC11CD22}" dt="2020-08-21T12:48:06.835" v="283"/>
          <ac:spMkLst>
            <pc:docMk/>
            <pc:sldMk cId="1935163854" sldId="275"/>
            <ac:spMk id="26" creationId="{1422F258-F007-442E-83CC-1C2742180769}"/>
          </ac:spMkLst>
        </pc:spChg>
        <pc:spChg chg="mod">
          <ac:chgData name="FENET Justine" userId="S::justine.fenet@grandest.fr::36aa3853-52c8-47c9-b473-373d2d76a13e" providerId="AD" clId="Web-{B02EC38A-4549-4858-96F3-16C9BC11CD22}" dt="2020-08-21T12:45:29.863" v="220" actId="20577"/>
          <ac:spMkLst>
            <pc:docMk/>
            <pc:sldMk cId="1935163854" sldId="275"/>
            <ac:spMk id="34" creationId="{41216C17-53BE-476A-B4ED-B6B7E2A30356}"/>
          </ac:spMkLst>
        </pc:spChg>
        <pc:spChg chg="del">
          <ac:chgData name="FENET Justine" userId="S::justine.fenet@grandest.fr::36aa3853-52c8-47c9-b473-373d2d76a13e" providerId="AD" clId="Web-{B02EC38A-4549-4858-96F3-16C9BC11CD22}" dt="2020-08-21T12:53:23.296" v="314"/>
          <ac:spMkLst>
            <pc:docMk/>
            <pc:sldMk cId="1935163854" sldId="275"/>
            <ac:spMk id="38" creationId="{4FC45FFC-4D74-47F9-854B-6576B5E450C7}"/>
          </ac:spMkLst>
        </pc:spChg>
        <pc:spChg chg="del">
          <ac:chgData name="FENET Justine" userId="S::justine.fenet@grandest.fr::36aa3853-52c8-47c9-b473-373d2d76a13e" providerId="AD" clId="Web-{B02EC38A-4549-4858-96F3-16C9BC11CD22}" dt="2020-08-21T12:53:23.296" v="312"/>
          <ac:spMkLst>
            <pc:docMk/>
            <pc:sldMk cId="1935163854" sldId="275"/>
            <ac:spMk id="40" creationId="{491B00D4-1887-4549-B2B9-B7723453C183}"/>
          </ac:spMkLst>
        </pc:spChg>
        <pc:spChg chg="del">
          <ac:chgData name="FENET Justine" userId="S::justine.fenet@grandest.fr::36aa3853-52c8-47c9-b473-373d2d76a13e" providerId="AD" clId="Web-{B02EC38A-4549-4858-96F3-16C9BC11CD22}" dt="2020-08-21T12:53:23.296" v="311"/>
          <ac:spMkLst>
            <pc:docMk/>
            <pc:sldMk cId="1935163854" sldId="275"/>
            <ac:spMk id="41" creationId="{4EFDED41-E486-4CBD-AF56-2787E2B14532}"/>
          </ac:spMkLst>
        </pc:spChg>
        <pc:spChg chg="del">
          <ac:chgData name="FENET Justine" userId="S::justine.fenet@grandest.fr::36aa3853-52c8-47c9-b473-373d2d76a13e" providerId="AD" clId="Web-{B02EC38A-4549-4858-96F3-16C9BC11CD22}" dt="2020-08-21T12:48:17.429" v="298"/>
          <ac:spMkLst>
            <pc:docMk/>
            <pc:sldMk cId="1935163854" sldId="275"/>
            <ac:spMk id="43" creationId="{85B5946E-E00E-482C-954B-1BD9F2EFD2F0}"/>
          </ac:spMkLst>
        </pc:spChg>
        <pc:spChg chg="del">
          <ac:chgData name="FENET Justine" userId="S::justine.fenet@grandest.fr::36aa3853-52c8-47c9-b473-373d2d76a13e" providerId="AD" clId="Web-{B02EC38A-4549-4858-96F3-16C9BC11CD22}" dt="2020-08-21T12:48:06.835" v="280"/>
          <ac:spMkLst>
            <pc:docMk/>
            <pc:sldMk cId="1935163854" sldId="275"/>
            <ac:spMk id="47" creationId="{9957DAFE-4D08-40A7-B547-A7651F606D3D}"/>
          </ac:spMkLst>
        </pc:spChg>
        <pc:spChg chg="del">
          <ac:chgData name="FENET Justine" userId="S::justine.fenet@grandest.fr::36aa3853-52c8-47c9-b473-373d2d76a13e" providerId="AD" clId="Web-{B02EC38A-4549-4858-96F3-16C9BC11CD22}" dt="2020-08-21T12:48:06.835" v="278"/>
          <ac:spMkLst>
            <pc:docMk/>
            <pc:sldMk cId="1935163854" sldId="275"/>
            <ac:spMk id="49" creationId="{BEB37CEC-575A-48C3-8B44-C3C7884E0C51}"/>
          </ac:spMkLst>
        </pc:spChg>
        <pc:spChg chg="del">
          <ac:chgData name="FENET Justine" userId="S::justine.fenet@grandest.fr::36aa3853-52c8-47c9-b473-373d2d76a13e" providerId="AD" clId="Web-{B02EC38A-4549-4858-96F3-16C9BC11CD22}" dt="2020-08-21T12:48:06.835" v="277"/>
          <ac:spMkLst>
            <pc:docMk/>
            <pc:sldMk cId="1935163854" sldId="275"/>
            <ac:spMk id="50" creationId="{09F0D901-2CB7-47D1-982F-2BB9472506CF}"/>
          </ac:spMkLst>
        </pc:spChg>
        <pc:spChg chg="del">
          <ac:chgData name="FENET Justine" userId="S::justine.fenet@grandest.fr::36aa3853-52c8-47c9-b473-373d2d76a13e" providerId="AD" clId="Web-{B02EC38A-4549-4858-96F3-16C9BC11CD22}" dt="2020-08-21T12:48:06.835" v="276"/>
          <ac:spMkLst>
            <pc:docMk/>
            <pc:sldMk cId="1935163854" sldId="275"/>
            <ac:spMk id="51" creationId="{1651231F-9882-433F-9ABD-5D72D3552106}"/>
          </ac:spMkLst>
        </pc:spChg>
        <pc:spChg chg="del">
          <ac:chgData name="FENET Justine" userId="S::justine.fenet@grandest.fr::36aa3853-52c8-47c9-b473-373d2d76a13e" providerId="AD" clId="Web-{B02EC38A-4549-4858-96F3-16C9BC11CD22}" dt="2020-08-21T12:48:06.835" v="275"/>
          <ac:spMkLst>
            <pc:docMk/>
            <pc:sldMk cId="1935163854" sldId="275"/>
            <ac:spMk id="55" creationId="{58A79228-09A4-49E1-9AFB-A29FE532688F}"/>
          </ac:spMkLst>
        </pc:spChg>
        <pc:spChg chg="del">
          <ac:chgData name="FENET Justine" userId="S::justine.fenet@grandest.fr::36aa3853-52c8-47c9-b473-373d2d76a13e" providerId="AD" clId="Web-{B02EC38A-4549-4858-96F3-16C9BC11CD22}" dt="2020-08-21T12:53:23.296" v="310"/>
          <ac:spMkLst>
            <pc:docMk/>
            <pc:sldMk cId="1935163854" sldId="275"/>
            <ac:spMk id="61" creationId="{F5A6BECA-D923-4CC9-86A6-02304A427C89}"/>
          </ac:spMkLst>
        </pc:spChg>
        <pc:spChg chg="del">
          <ac:chgData name="FENET Justine" userId="S::justine.fenet@grandest.fr::36aa3853-52c8-47c9-b473-373d2d76a13e" providerId="AD" clId="Web-{B02EC38A-4549-4858-96F3-16C9BC11CD22}" dt="2020-08-21T12:48:17.414" v="297"/>
          <ac:spMkLst>
            <pc:docMk/>
            <pc:sldMk cId="1935163854" sldId="275"/>
            <ac:spMk id="62" creationId="{E8992487-2E98-4022-B5E6-FFE1F852255D}"/>
          </ac:spMkLst>
        </pc:spChg>
        <pc:spChg chg="del">
          <ac:chgData name="FENET Justine" userId="S::justine.fenet@grandest.fr::36aa3853-52c8-47c9-b473-373d2d76a13e" providerId="AD" clId="Web-{B02EC38A-4549-4858-96F3-16C9BC11CD22}" dt="2020-08-21T12:48:11.773" v="295"/>
          <ac:spMkLst>
            <pc:docMk/>
            <pc:sldMk cId="1935163854" sldId="275"/>
            <ac:spMk id="63" creationId="{BB56ABF9-F9C9-4C6D-B8D7-1B492187DB94}"/>
          </ac:spMkLst>
        </pc:spChg>
        <pc:spChg chg="del">
          <ac:chgData name="FENET Justine" userId="S::justine.fenet@grandest.fr::36aa3853-52c8-47c9-b473-373d2d76a13e" providerId="AD" clId="Web-{B02EC38A-4549-4858-96F3-16C9BC11CD22}" dt="2020-08-21T12:48:11.773" v="294"/>
          <ac:spMkLst>
            <pc:docMk/>
            <pc:sldMk cId="1935163854" sldId="275"/>
            <ac:spMk id="64" creationId="{E7AFB9DF-5200-4B09-AA2D-3C48FCC2D54F}"/>
          </ac:spMkLst>
        </pc:spChg>
        <pc:spChg chg="del">
          <ac:chgData name="FENET Justine" userId="S::justine.fenet@grandest.fr::36aa3853-52c8-47c9-b473-373d2d76a13e" providerId="AD" clId="Web-{B02EC38A-4549-4858-96F3-16C9BC11CD22}" dt="2020-08-21T12:48:11.773" v="293"/>
          <ac:spMkLst>
            <pc:docMk/>
            <pc:sldMk cId="1935163854" sldId="275"/>
            <ac:spMk id="65" creationId="{D9CB6CF7-1C24-4E2F-9830-F673BE7B3EC1}"/>
          </ac:spMkLst>
        </pc:spChg>
        <pc:picChg chg="del">
          <ac:chgData name="FENET Justine" userId="S::justine.fenet@grandest.fr::36aa3853-52c8-47c9-b473-373d2d76a13e" providerId="AD" clId="Web-{B02EC38A-4549-4858-96F3-16C9BC11CD22}" dt="2020-08-21T12:48:06.851" v="291"/>
          <ac:picMkLst>
            <pc:docMk/>
            <pc:sldMk cId="1935163854" sldId="275"/>
            <ac:picMk id="3" creationId="{F1DB1BCC-DFBA-498B-BE17-80C602C3088C}"/>
          </ac:picMkLst>
        </pc:picChg>
        <pc:picChg chg="del">
          <ac:chgData name="FENET Justine" userId="S::justine.fenet@grandest.fr::36aa3853-52c8-47c9-b473-373d2d76a13e" providerId="AD" clId="Web-{B02EC38A-4549-4858-96F3-16C9BC11CD22}" dt="2020-08-21T12:48:06.851" v="290"/>
          <ac:picMkLst>
            <pc:docMk/>
            <pc:sldMk cId="1935163854" sldId="275"/>
            <ac:picMk id="6" creationId="{FC2C08E0-D534-42B1-A55B-1F192185760C}"/>
          </ac:picMkLst>
        </pc:picChg>
        <pc:picChg chg="del">
          <ac:chgData name="FENET Justine" userId="S::justine.fenet@grandest.fr::36aa3853-52c8-47c9-b473-373d2d76a13e" providerId="AD" clId="Web-{B02EC38A-4549-4858-96F3-16C9BC11CD22}" dt="2020-08-21T12:53:25.359" v="319"/>
          <ac:picMkLst>
            <pc:docMk/>
            <pc:sldMk cId="1935163854" sldId="275"/>
            <ac:picMk id="10" creationId="{A2F22F89-8DBC-439B-B237-3EC5B2089CEF}"/>
          </ac:picMkLst>
        </pc:picChg>
        <pc:picChg chg="del">
          <ac:chgData name="FENET Justine" userId="S::justine.fenet@grandest.fr::36aa3853-52c8-47c9-b473-373d2d76a13e" providerId="AD" clId="Web-{B02EC38A-4549-4858-96F3-16C9BC11CD22}" dt="2020-08-21T12:53:23.312" v="318"/>
          <ac:picMkLst>
            <pc:docMk/>
            <pc:sldMk cId="1935163854" sldId="275"/>
            <ac:picMk id="11" creationId="{4F376F27-61B8-4C6D-9BF0-D0C0B0BA1BA5}"/>
          </ac:picMkLst>
        </pc:picChg>
        <pc:picChg chg="del">
          <ac:chgData name="FENET Justine" userId="S::justine.fenet@grandest.fr::36aa3853-52c8-47c9-b473-373d2d76a13e" providerId="AD" clId="Web-{B02EC38A-4549-4858-96F3-16C9BC11CD22}" dt="2020-08-21T12:48:06.851" v="292"/>
          <ac:picMkLst>
            <pc:docMk/>
            <pc:sldMk cId="1935163854" sldId="275"/>
            <ac:picMk id="14" creationId="{CCA525D0-60EB-4EE4-BC46-A0B05D292AD6}"/>
          </ac:picMkLst>
        </pc:picChg>
        <pc:picChg chg="del">
          <ac:chgData name="FENET Justine" userId="S::justine.fenet@grandest.fr::36aa3853-52c8-47c9-b473-373d2d76a13e" providerId="AD" clId="Web-{B02EC38A-4549-4858-96F3-16C9BC11CD22}" dt="2020-08-21T12:53:23.312" v="317"/>
          <ac:picMkLst>
            <pc:docMk/>
            <pc:sldMk cId="1935163854" sldId="275"/>
            <ac:picMk id="15" creationId="{990DD5C3-430C-48E0-9E5D-23F39E6BDAF4}"/>
          </ac:picMkLst>
        </pc:picChg>
        <pc:picChg chg="del">
          <ac:chgData name="FENET Justine" userId="S::justine.fenet@grandest.fr::36aa3853-52c8-47c9-b473-373d2d76a13e" providerId="AD" clId="Web-{B02EC38A-4549-4858-96F3-16C9BC11CD22}" dt="2020-08-21T12:48:06.835" v="285"/>
          <ac:picMkLst>
            <pc:docMk/>
            <pc:sldMk cId="1935163854" sldId="275"/>
            <ac:picMk id="16" creationId="{EED9F6DE-D604-4CFE-BF21-E2BD2E7AF065}"/>
          </ac:picMkLst>
        </pc:picChg>
        <pc:picChg chg="del">
          <ac:chgData name="FENET Justine" userId="S::justine.fenet@grandest.fr::36aa3853-52c8-47c9-b473-373d2d76a13e" providerId="AD" clId="Web-{B02EC38A-4549-4858-96F3-16C9BC11CD22}" dt="2020-08-21T12:53:23.312" v="316"/>
          <ac:picMkLst>
            <pc:docMk/>
            <pc:sldMk cId="1935163854" sldId="275"/>
            <ac:picMk id="17" creationId="{6FE423CB-963F-459F-823E-30C93DEA4DE9}"/>
          </ac:picMkLst>
        </pc:picChg>
        <pc:picChg chg="del">
          <ac:chgData name="FENET Justine" userId="S::justine.fenet@grandest.fr::36aa3853-52c8-47c9-b473-373d2d76a13e" providerId="AD" clId="Web-{B02EC38A-4549-4858-96F3-16C9BC11CD22}" dt="2020-08-21T12:53:23.296" v="315"/>
          <ac:picMkLst>
            <pc:docMk/>
            <pc:sldMk cId="1935163854" sldId="275"/>
            <ac:picMk id="18" creationId="{7206B693-4ABD-46A7-8E33-97F1726BD700}"/>
          </ac:picMkLst>
        </pc:picChg>
        <pc:picChg chg="del">
          <ac:chgData name="FENET Justine" userId="S::justine.fenet@grandest.fr::36aa3853-52c8-47c9-b473-373d2d76a13e" providerId="AD" clId="Web-{B02EC38A-4549-4858-96F3-16C9BC11CD22}" dt="2020-08-21T12:48:06.835" v="289"/>
          <ac:picMkLst>
            <pc:docMk/>
            <pc:sldMk cId="1935163854" sldId="275"/>
            <ac:picMk id="19" creationId="{D73ED299-12BD-4934-8A81-E93315D020BE}"/>
          </ac:picMkLst>
        </pc:picChg>
        <pc:picChg chg="del">
          <ac:chgData name="FENET Justine" userId="S::justine.fenet@grandest.fr::36aa3853-52c8-47c9-b473-373d2d76a13e" providerId="AD" clId="Web-{B02EC38A-4549-4858-96F3-16C9BC11CD22}" dt="2020-08-21T12:48:06.835" v="287"/>
          <ac:picMkLst>
            <pc:docMk/>
            <pc:sldMk cId="1935163854" sldId="275"/>
            <ac:picMk id="22" creationId="{C50E7742-AC6A-4A18-80F3-AFFC3C658E13}"/>
          </ac:picMkLst>
        </pc:picChg>
        <pc:picChg chg="del">
          <ac:chgData name="FENET Justine" userId="S::justine.fenet@grandest.fr::36aa3853-52c8-47c9-b473-373d2d76a13e" providerId="AD" clId="Web-{B02EC38A-4549-4858-96F3-16C9BC11CD22}" dt="2020-08-21T12:48:06.835" v="286"/>
          <ac:picMkLst>
            <pc:docMk/>
            <pc:sldMk cId="1935163854" sldId="275"/>
            <ac:picMk id="24" creationId="{0840B4C3-970D-41F6-B375-7199372F83BC}"/>
          </ac:picMkLst>
        </pc:picChg>
        <pc:picChg chg="del">
          <ac:chgData name="FENET Justine" userId="S::justine.fenet@grandest.fr::36aa3853-52c8-47c9-b473-373d2d76a13e" providerId="AD" clId="Web-{B02EC38A-4549-4858-96F3-16C9BC11CD22}" dt="2020-08-21T12:48:06.835" v="284"/>
          <ac:picMkLst>
            <pc:docMk/>
            <pc:sldMk cId="1935163854" sldId="275"/>
            <ac:picMk id="25" creationId="{5DCFD159-4648-434E-BACD-8C2A0F5CF3F8}"/>
          </ac:picMkLst>
        </pc:picChg>
        <pc:picChg chg="del">
          <ac:chgData name="FENET Justine" userId="S::justine.fenet@grandest.fr::36aa3853-52c8-47c9-b473-373d2d76a13e" providerId="AD" clId="Web-{B02EC38A-4549-4858-96F3-16C9BC11CD22}" dt="2020-08-21T12:48:06.835" v="282"/>
          <ac:picMkLst>
            <pc:docMk/>
            <pc:sldMk cId="1935163854" sldId="275"/>
            <ac:picMk id="27" creationId="{FE21F964-525D-47DC-BCF5-FA74BA144FBA}"/>
          </ac:picMkLst>
        </pc:picChg>
        <pc:picChg chg="del">
          <ac:chgData name="FENET Justine" userId="S::justine.fenet@grandest.fr::36aa3853-52c8-47c9-b473-373d2d76a13e" providerId="AD" clId="Web-{B02EC38A-4549-4858-96F3-16C9BC11CD22}" dt="2020-08-21T12:53:23.296" v="313"/>
          <ac:picMkLst>
            <pc:docMk/>
            <pc:sldMk cId="1935163854" sldId="275"/>
            <ac:picMk id="39" creationId="{DB4C8041-23DD-4573-AE3E-BB2A40C1C635}"/>
          </ac:picMkLst>
        </pc:picChg>
        <pc:picChg chg="del">
          <ac:chgData name="FENET Justine" userId="S::justine.fenet@grandest.fr::36aa3853-52c8-47c9-b473-373d2d76a13e" providerId="AD" clId="Web-{B02EC38A-4549-4858-96F3-16C9BC11CD22}" dt="2020-08-21T14:11:26.660" v="2554"/>
          <ac:picMkLst>
            <pc:docMk/>
            <pc:sldMk cId="1935163854" sldId="275"/>
            <ac:picMk id="42" creationId="{E498A720-2433-4AF6-A270-BABFE7AE8BB4}"/>
          </ac:picMkLst>
        </pc:picChg>
        <pc:picChg chg="del">
          <ac:chgData name="FENET Justine" userId="S::justine.fenet@grandest.fr::36aa3853-52c8-47c9-b473-373d2d76a13e" providerId="AD" clId="Web-{B02EC38A-4549-4858-96F3-16C9BC11CD22}" dt="2020-08-21T12:48:06.835" v="281"/>
          <ac:picMkLst>
            <pc:docMk/>
            <pc:sldMk cId="1935163854" sldId="275"/>
            <ac:picMk id="46" creationId="{20AE1854-288F-49EA-938B-FDF170A9748A}"/>
          </ac:picMkLst>
        </pc:picChg>
        <pc:picChg chg="del">
          <ac:chgData name="FENET Justine" userId="S::justine.fenet@grandest.fr::36aa3853-52c8-47c9-b473-373d2d76a13e" providerId="AD" clId="Web-{B02EC38A-4549-4858-96F3-16C9BC11CD22}" dt="2020-08-21T12:48:06.835" v="279"/>
          <ac:picMkLst>
            <pc:docMk/>
            <pc:sldMk cId="1935163854" sldId="275"/>
            <ac:picMk id="48" creationId="{490A6A2D-6D7A-4EFF-9C0E-7B6746CEEB97}"/>
          </ac:picMkLst>
        </pc:picChg>
        <pc:picChg chg="del">
          <ac:chgData name="FENET Justine" userId="S::justine.fenet@grandest.fr::36aa3853-52c8-47c9-b473-373d2d76a13e" providerId="AD" clId="Web-{B02EC38A-4549-4858-96F3-16C9BC11CD22}" dt="2020-08-21T12:48:14.179" v="296"/>
          <ac:picMkLst>
            <pc:docMk/>
            <pc:sldMk cId="1935163854" sldId="275"/>
            <ac:picMk id="52" creationId="{112CDB7D-1E45-42E9-AC62-89F195D8474D}"/>
          </ac:picMkLst>
        </pc:picChg>
        <pc:picChg chg="del">
          <ac:chgData name="FENET Justine" userId="S::justine.fenet@grandest.fr::36aa3853-52c8-47c9-b473-373d2d76a13e" providerId="AD" clId="Web-{B02EC38A-4549-4858-96F3-16C9BC11CD22}" dt="2020-08-21T12:48:06.835" v="274"/>
          <ac:picMkLst>
            <pc:docMk/>
            <pc:sldMk cId="1935163854" sldId="275"/>
            <ac:picMk id="56" creationId="{90D6C559-D83B-4302-A26D-F0ACA9AE1F8B}"/>
          </ac:picMkLst>
        </pc:picChg>
      </pc:sldChg>
      <pc:sldChg chg="delSp add del replId">
        <pc:chgData name="FENET Justine" userId="S::justine.fenet@grandest.fr::36aa3853-52c8-47c9-b473-373d2d76a13e" providerId="AD" clId="Web-{B02EC38A-4549-4858-96F3-16C9BC11CD22}" dt="2020-08-21T14:17:09.965" v="2561"/>
        <pc:sldMkLst>
          <pc:docMk/>
          <pc:sldMk cId="4085295802" sldId="276"/>
        </pc:sldMkLst>
        <pc:spChg chg="del">
          <ac:chgData name="FENET Justine" userId="S::justine.fenet@grandest.fr::36aa3853-52c8-47c9-b473-373d2d76a13e" providerId="AD" clId="Web-{B02EC38A-4549-4858-96F3-16C9BC11CD22}" dt="2020-08-21T12:45:58.910" v="230"/>
          <ac:spMkLst>
            <pc:docMk/>
            <pc:sldMk cId="4085295802" sldId="276"/>
            <ac:spMk id="2" creationId="{51778E29-45F2-4CA0-8CA8-0E4962A1E76F}"/>
          </ac:spMkLst>
        </pc:spChg>
        <pc:spChg chg="del">
          <ac:chgData name="FENET Justine" userId="S::justine.fenet@grandest.fr::36aa3853-52c8-47c9-b473-373d2d76a13e" providerId="AD" clId="Web-{B02EC38A-4549-4858-96F3-16C9BC11CD22}" dt="2020-08-21T12:45:58.926" v="236"/>
          <ac:spMkLst>
            <pc:docMk/>
            <pc:sldMk cId="4085295802" sldId="276"/>
            <ac:spMk id="9" creationId="{F46E4C7F-18BC-42A6-9CBB-D771DB73ACEE}"/>
          </ac:spMkLst>
        </pc:spChg>
        <pc:spChg chg="del">
          <ac:chgData name="FENET Justine" userId="S::justine.fenet@grandest.fr::36aa3853-52c8-47c9-b473-373d2d76a13e" providerId="AD" clId="Web-{B02EC38A-4549-4858-96F3-16C9BC11CD22}" dt="2020-08-21T12:47:06.849" v="270"/>
          <ac:spMkLst>
            <pc:docMk/>
            <pc:sldMk cId="4085295802" sldId="276"/>
            <ac:spMk id="20" creationId="{8162F572-8312-4DC4-A82A-C5530F5A898A}"/>
          </ac:spMkLst>
        </pc:spChg>
        <pc:spChg chg="del">
          <ac:chgData name="FENET Justine" userId="S::justine.fenet@grandest.fr::36aa3853-52c8-47c9-b473-373d2d76a13e" providerId="AD" clId="Web-{B02EC38A-4549-4858-96F3-16C9BC11CD22}" dt="2020-08-21T12:45:58.910" v="229"/>
          <ac:spMkLst>
            <pc:docMk/>
            <pc:sldMk cId="4085295802" sldId="276"/>
            <ac:spMk id="34" creationId="{41216C17-53BE-476A-B4ED-B6B7E2A30356}"/>
          </ac:spMkLst>
        </pc:spChg>
        <pc:spChg chg="del">
          <ac:chgData name="FENET Justine" userId="S::justine.fenet@grandest.fr::36aa3853-52c8-47c9-b473-373d2d76a13e" providerId="AD" clId="Web-{B02EC38A-4549-4858-96F3-16C9BC11CD22}" dt="2020-08-21T12:45:58.910" v="228"/>
          <ac:spMkLst>
            <pc:docMk/>
            <pc:sldMk cId="4085295802" sldId="276"/>
            <ac:spMk id="38" creationId="{4FC45FFC-4D74-47F9-854B-6576B5E450C7}"/>
          </ac:spMkLst>
        </pc:spChg>
        <pc:spChg chg="del">
          <ac:chgData name="FENET Justine" userId="S::justine.fenet@grandest.fr::36aa3853-52c8-47c9-b473-373d2d76a13e" providerId="AD" clId="Web-{B02EC38A-4549-4858-96F3-16C9BC11CD22}" dt="2020-08-21T12:45:58.910" v="226"/>
          <ac:spMkLst>
            <pc:docMk/>
            <pc:sldMk cId="4085295802" sldId="276"/>
            <ac:spMk id="40" creationId="{491B00D4-1887-4549-B2B9-B7723453C183}"/>
          </ac:spMkLst>
        </pc:spChg>
        <pc:spChg chg="del">
          <ac:chgData name="FENET Justine" userId="S::justine.fenet@grandest.fr::36aa3853-52c8-47c9-b473-373d2d76a13e" providerId="AD" clId="Web-{B02EC38A-4549-4858-96F3-16C9BC11CD22}" dt="2020-08-21T12:45:58.910" v="225"/>
          <ac:spMkLst>
            <pc:docMk/>
            <pc:sldMk cId="4085295802" sldId="276"/>
            <ac:spMk id="41" creationId="{4EFDED41-E486-4CBD-AF56-2787E2B14532}"/>
          </ac:spMkLst>
        </pc:spChg>
        <pc:spChg chg="del">
          <ac:chgData name="FENET Justine" userId="S::justine.fenet@grandest.fr::36aa3853-52c8-47c9-b473-373d2d76a13e" providerId="AD" clId="Web-{B02EC38A-4549-4858-96F3-16C9BC11CD22}" dt="2020-08-21T12:47:06.834" v="266"/>
          <ac:spMkLst>
            <pc:docMk/>
            <pc:sldMk cId="4085295802" sldId="276"/>
            <ac:spMk id="43" creationId="{85B5946E-E00E-482C-954B-1BD9F2EFD2F0}"/>
          </ac:spMkLst>
        </pc:spChg>
        <pc:spChg chg="del">
          <ac:chgData name="FENET Justine" userId="S::justine.fenet@grandest.fr::36aa3853-52c8-47c9-b473-373d2d76a13e" providerId="AD" clId="Web-{B02EC38A-4549-4858-96F3-16C9BC11CD22}" dt="2020-08-21T12:47:06.834" v="264"/>
          <ac:spMkLst>
            <pc:docMk/>
            <pc:sldMk cId="4085295802" sldId="276"/>
            <ac:spMk id="47" creationId="{9957DAFE-4D08-40A7-B547-A7651F606D3D}"/>
          </ac:spMkLst>
        </pc:spChg>
        <pc:spChg chg="del">
          <ac:chgData name="FENET Justine" userId="S::justine.fenet@grandest.fr::36aa3853-52c8-47c9-b473-373d2d76a13e" providerId="AD" clId="Web-{B02EC38A-4549-4858-96F3-16C9BC11CD22}" dt="2020-08-21T12:46:03.270" v="242"/>
          <ac:spMkLst>
            <pc:docMk/>
            <pc:sldMk cId="4085295802" sldId="276"/>
            <ac:spMk id="58" creationId="{C7BAD088-FFF4-4AEF-8AC7-ED5F30777961}"/>
          </ac:spMkLst>
        </pc:spChg>
        <pc:spChg chg="del">
          <ac:chgData name="FENET Justine" userId="S::justine.fenet@grandest.fr::36aa3853-52c8-47c9-b473-373d2d76a13e" providerId="AD" clId="Web-{B02EC38A-4549-4858-96F3-16C9BC11CD22}" dt="2020-08-21T12:46:05.114" v="243"/>
          <ac:spMkLst>
            <pc:docMk/>
            <pc:sldMk cId="4085295802" sldId="276"/>
            <ac:spMk id="61" creationId="{F5A6BECA-D923-4CC9-86A6-02304A427C89}"/>
          </ac:spMkLst>
        </pc:spChg>
        <pc:spChg chg="del">
          <ac:chgData name="FENET Justine" userId="S::justine.fenet@grandest.fr::36aa3853-52c8-47c9-b473-373d2d76a13e" providerId="AD" clId="Web-{B02EC38A-4549-4858-96F3-16C9BC11CD22}" dt="2020-08-21T12:47:12.412" v="271"/>
          <ac:spMkLst>
            <pc:docMk/>
            <pc:sldMk cId="4085295802" sldId="276"/>
            <ac:spMk id="62" creationId="{E8992487-2E98-4022-B5E6-FFE1F852255D}"/>
          </ac:spMkLst>
        </pc:spChg>
        <pc:spChg chg="del">
          <ac:chgData name="FENET Justine" userId="S::justine.fenet@grandest.fr::36aa3853-52c8-47c9-b473-373d2d76a13e" providerId="AD" clId="Web-{B02EC38A-4549-4858-96F3-16C9BC11CD22}" dt="2020-08-21T12:47:15.147" v="272"/>
          <ac:spMkLst>
            <pc:docMk/>
            <pc:sldMk cId="4085295802" sldId="276"/>
            <ac:spMk id="63" creationId="{BB56ABF9-F9C9-4C6D-B8D7-1B492187DB94}"/>
          </ac:spMkLst>
        </pc:spChg>
        <pc:picChg chg="del">
          <ac:chgData name="FENET Justine" userId="S::justine.fenet@grandest.fr::36aa3853-52c8-47c9-b473-373d2d76a13e" providerId="AD" clId="Web-{B02EC38A-4549-4858-96F3-16C9BC11CD22}" dt="2020-08-21T12:47:06.834" v="268"/>
          <ac:picMkLst>
            <pc:docMk/>
            <pc:sldMk cId="4085295802" sldId="276"/>
            <ac:picMk id="3" creationId="{F1DB1BCC-DFBA-498B-BE17-80C602C3088C}"/>
          </ac:picMkLst>
        </pc:picChg>
        <pc:picChg chg="del">
          <ac:chgData name="FENET Justine" userId="S::justine.fenet@grandest.fr::36aa3853-52c8-47c9-b473-373d2d76a13e" providerId="AD" clId="Web-{B02EC38A-4549-4858-96F3-16C9BC11CD22}" dt="2020-08-21T12:45:58.926" v="239"/>
          <ac:picMkLst>
            <pc:docMk/>
            <pc:sldMk cId="4085295802" sldId="276"/>
            <ac:picMk id="4" creationId="{29ED007D-7550-4105-B7B7-7DC64EA644DF}"/>
          </ac:picMkLst>
        </pc:picChg>
        <pc:picChg chg="del">
          <ac:chgData name="FENET Justine" userId="S::justine.fenet@grandest.fr::36aa3853-52c8-47c9-b473-373d2d76a13e" providerId="AD" clId="Web-{B02EC38A-4549-4858-96F3-16C9BC11CD22}" dt="2020-08-21T12:45:58.926" v="238"/>
          <ac:picMkLst>
            <pc:docMk/>
            <pc:sldMk cId="4085295802" sldId="276"/>
            <ac:picMk id="5" creationId="{4B4B2810-078E-4247-8923-63A9D317264E}"/>
          </ac:picMkLst>
        </pc:picChg>
        <pc:picChg chg="del">
          <ac:chgData name="FENET Justine" userId="S::justine.fenet@grandest.fr::36aa3853-52c8-47c9-b473-373d2d76a13e" providerId="AD" clId="Web-{B02EC38A-4549-4858-96F3-16C9BC11CD22}" dt="2020-08-21T12:47:06.834" v="267"/>
          <ac:picMkLst>
            <pc:docMk/>
            <pc:sldMk cId="4085295802" sldId="276"/>
            <ac:picMk id="6" creationId="{FC2C08E0-D534-42B1-A55B-1F192185760C}"/>
          </ac:picMkLst>
        </pc:picChg>
        <pc:picChg chg="del">
          <ac:chgData name="FENET Justine" userId="S::justine.fenet@grandest.fr::36aa3853-52c8-47c9-b473-373d2d76a13e" providerId="AD" clId="Web-{B02EC38A-4549-4858-96F3-16C9BC11CD22}" dt="2020-08-21T12:45:58.926" v="237"/>
          <ac:picMkLst>
            <pc:docMk/>
            <pc:sldMk cId="4085295802" sldId="276"/>
            <ac:picMk id="7" creationId="{4685FECA-50CF-46D3-869D-40C9A05A73CC}"/>
          </ac:picMkLst>
        </pc:picChg>
        <pc:picChg chg="del">
          <ac:chgData name="FENET Justine" userId="S::justine.fenet@grandest.fr::36aa3853-52c8-47c9-b473-373d2d76a13e" providerId="AD" clId="Web-{B02EC38A-4549-4858-96F3-16C9BC11CD22}" dt="2020-08-21T12:45:58.926" v="240"/>
          <ac:picMkLst>
            <pc:docMk/>
            <pc:sldMk cId="4085295802" sldId="276"/>
            <ac:picMk id="8" creationId="{1941E97C-0A9C-429A-9110-9E6672939376}"/>
          </ac:picMkLst>
        </pc:picChg>
        <pc:picChg chg="del">
          <ac:chgData name="FENET Justine" userId="S::justine.fenet@grandest.fr::36aa3853-52c8-47c9-b473-373d2d76a13e" providerId="AD" clId="Web-{B02EC38A-4549-4858-96F3-16C9BC11CD22}" dt="2020-08-21T12:45:58.926" v="235"/>
          <ac:picMkLst>
            <pc:docMk/>
            <pc:sldMk cId="4085295802" sldId="276"/>
            <ac:picMk id="10" creationId="{A2F22F89-8DBC-439B-B237-3EC5B2089CEF}"/>
          </ac:picMkLst>
        </pc:picChg>
        <pc:picChg chg="del">
          <ac:chgData name="FENET Justine" userId="S::justine.fenet@grandest.fr::36aa3853-52c8-47c9-b473-373d2d76a13e" providerId="AD" clId="Web-{B02EC38A-4549-4858-96F3-16C9BC11CD22}" dt="2020-08-21T12:45:58.910" v="234"/>
          <ac:picMkLst>
            <pc:docMk/>
            <pc:sldMk cId="4085295802" sldId="276"/>
            <ac:picMk id="11" creationId="{4F376F27-61B8-4C6D-9BF0-D0C0B0BA1BA5}"/>
          </ac:picMkLst>
        </pc:picChg>
        <pc:picChg chg="del">
          <ac:chgData name="FENET Justine" userId="S::justine.fenet@grandest.fr::36aa3853-52c8-47c9-b473-373d2d76a13e" providerId="AD" clId="Web-{B02EC38A-4549-4858-96F3-16C9BC11CD22}" dt="2020-08-21T12:47:06.849" v="269"/>
          <ac:picMkLst>
            <pc:docMk/>
            <pc:sldMk cId="4085295802" sldId="276"/>
            <ac:picMk id="14" creationId="{CCA525D0-60EB-4EE4-BC46-A0B05D292AD6}"/>
          </ac:picMkLst>
        </pc:picChg>
        <pc:picChg chg="del">
          <ac:chgData name="FENET Justine" userId="S::justine.fenet@grandest.fr::36aa3853-52c8-47c9-b473-373d2d76a13e" providerId="AD" clId="Web-{B02EC38A-4549-4858-96F3-16C9BC11CD22}" dt="2020-08-21T12:45:58.910" v="233"/>
          <ac:picMkLst>
            <pc:docMk/>
            <pc:sldMk cId="4085295802" sldId="276"/>
            <ac:picMk id="15" creationId="{990DD5C3-430C-48E0-9E5D-23F39E6BDAF4}"/>
          </ac:picMkLst>
        </pc:picChg>
        <pc:picChg chg="del">
          <ac:chgData name="FENET Justine" userId="S::justine.fenet@grandest.fr::36aa3853-52c8-47c9-b473-373d2d76a13e" providerId="AD" clId="Web-{B02EC38A-4549-4858-96F3-16C9BC11CD22}" dt="2020-08-21T12:45:58.910" v="232"/>
          <ac:picMkLst>
            <pc:docMk/>
            <pc:sldMk cId="4085295802" sldId="276"/>
            <ac:picMk id="17" creationId="{6FE423CB-963F-459F-823E-30C93DEA4DE9}"/>
          </ac:picMkLst>
        </pc:picChg>
        <pc:picChg chg="del">
          <ac:chgData name="FENET Justine" userId="S::justine.fenet@grandest.fr::36aa3853-52c8-47c9-b473-373d2d76a13e" providerId="AD" clId="Web-{B02EC38A-4549-4858-96F3-16C9BC11CD22}" dt="2020-08-21T12:45:58.910" v="231"/>
          <ac:picMkLst>
            <pc:docMk/>
            <pc:sldMk cId="4085295802" sldId="276"/>
            <ac:picMk id="18" creationId="{7206B693-4ABD-46A7-8E33-97F1726BD700}"/>
          </ac:picMkLst>
        </pc:picChg>
        <pc:picChg chg="del">
          <ac:chgData name="FENET Justine" userId="S::justine.fenet@grandest.fr::36aa3853-52c8-47c9-b473-373d2d76a13e" providerId="AD" clId="Web-{B02EC38A-4549-4858-96F3-16C9BC11CD22}" dt="2020-08-21T12:45:58.910" v="227"/>
          <ac:picMkLst>
            <pc:docMk/>
            <pc:sldMk cId="4085295802" sldId="276"/>
            <ac:picMk id="39" creationId="{DB4C8041-23DD-4573-AE3E-BB2A40C1C635}"/>
          </ac:picMkLst>
        </pc:picChg>
        <pc:picChg chg="del">
          <ac:chgData name="FENET Justine" userId="S::justine.fenet@grandest.fr::36aa3853-52c8-47c9-b473-373d2d76a13e" providerId="AD" clId="Web-{B02EC38A-4549-4858-96F3-16C9BC11CD22}" dt="2020-08-21T12:45:58.926" v="241"/>
          <ac:picMkLst>
            <pc:docMk/>
            <pc:sldMk cId="4085295802" sldId="276"/>
            <ac:picMk id="42" creationId="{E498A720-2433-4AF6-A270-BABFE7AE8BB4}"/>
          </ac:picMkLst>
        </pc:picChg>
        <pc:picChg chg="del">
          <ac:chgData name="FENET Justine" userId="S::justine.fenet@grandest.fr::36aa3853-52c8-47c9-b473-373d2d76a13e" providerId="AD" clId="Web-{B02EC38A-4549-4858-96F3-16C9BC11CD22}" dt="2020-08-21T12:45:58.910" v="224"/>
          <ac:picMkLst>
            <pc:docMk/>
            <pc:sldMk cId="4085295802" sldId="276"/>
            <ac:picMk id="44" creationId="{A0FBB9D2-8A2C-41B0-96AB-96415121ED4A}"/>
          </ac:picMkLst>
        </pc:picChg>
        <pc:picChg chg="del">
          <ac:chgData name="FENET Justine" userId="S::justine.fenet@grandest.fr::36aa3853-52c8-47c9-b473-373d2d76a13e" providerId="AD" clId="Web-{B02EC38A-4549-4858-96F3-16C9BC11CD22}" dt="2020-08-21T12:45:58.910" v="223"/>
          <ac:picMkLst>
            <pc:docMk/>
            <pc:sldMk cId="4085295802" sldId="276"/>
            <ac:picMk id="45" creationId="{FBF3394C-DCA6-4547-B3BE-E3CC11BFE3A7}"/>
          </ac:picMkLst>
        </pc:picChg>
        <pc:picChg chg="del">
          <ac:chgData name="FENET Justine" userId="S::justine.fenet@grandest.fr::36aa3853-52c8-47c9-b473-373d2d76a13e" providerId="AD" clId="Web-{B02EC38A-4549-4858-96F3-16C9BC11CD22}" dt="2020-08-21T12:47:06.834" v="265"/>
          <ac:picMkLst>
            <pc:docMk/>
            <pc:sldMk cId="4085295802" sldId="276"/>
            <ac:picMk id="46" creationId="{20AE1854-288F-49EA-938B-FDF170A9748A}"/>
          </ac:picMkLst>
        </pc:picChg>
        <pc:picChg chg="del">
          <ac:chgData name="FENET Justine" userId="S::justine.fenet@grandest.fr::36aa3853-52c8-47c9-b473-373d2d76a13e" providerId="AD" clId="Web-{B02EC38A-4549-4858-96F3-16C9BC11CD22}" dt="2020-08-21T12:47:06.834" v="263"/>
          <ac:picMkLst>
            <pc:docMk/>
            <pc:sldMk cId="4085295802" sldId="276"/>
            <ac:picMk id="48" creationId="{490A6A2D-6D7A-4EFF-9C0E-7B6746CEEB97}"/>
          </ac:picMkLst>
        </pc:picChg>
      </pc:sldChg>
      <pc:sldChg chg="delSp add del ord replId">
        <pc:chgData name="FENET Justine" userId="S::justine.fenet@grandest.fr::36aa3853-52c8-47c9-b473-373d2d76a13e" providerId="AD" clId="Web-{B02EC38A-4549-4858-96F3-16C9BC11CD22}" dt="2020-08-21T14:17:08.840" v="2560"/>
        <pc:sldMkLst>
          <pc:docMk/>
          <pc:sldMk cId="2509310893" sldId="277"/>
        </pc:sldMkLst>
        <pc:spChg chg="del">
          <ac:chgData name="FENET Justine" userId="S::justine.fenet@grandest.fr::36aa3853-52c8-47c9-b473-373d2d76a13e" providerId="AD" clId="Web-{B02EC38A-4549-4858-96F3-16C9BC11CD22}" dt="2020-08-21T12:46:54.927" v="261"/>
          <ac:spMkLst>
            <pc:docMk/>
            <pc:sldMk cId="2509310893" sldId="277"/>
            <ac:spMk id="21" creationId="{78CBE18D-732A-42E4-A804-931879757C4F}"/>
          </ac:spMkLst>
        </pc:spChg>
        <pc:spChg chg="del">
          <ac:chgData name="FENET Justine" userId="S::justine.fenet@grandest.fr::36aa3853-52c8-47c9-b473-373d2d76a13e" providerId="AD" clId="Web-{B02EC38A-4549-4858-96F3-16C9BC11CD22}" dt="2020-08-21T12:46:51.255" v="255"/>
          <ac:spMkLst>
            <pc:docMk/>
            <pc:sldMk cId="2509310893" sldId="277"/>
            <ac:spMk id="26" creationId="{1422F258-F007-442E-83CC-1C2742180769}"/>
          </ac:spMkLst>
        </pc:spChg>
        <pc:spChg chg="del">
          <ac:chgData name="FENET Justine" userId="S::justine.fenet@grandest.fr::36aa3853-52c8-47c9-b473-373d2d76a13e" providerId="AD" clId="Web-{B02EC38A-4549-4858-96F3-16C9BC11CD22}" dt="2020-08-21T12:46:51.255" v="253"/>
          <ac:spMkLst>
            <pc:docMk/>
            <pc:sldMk cId="2509310893" sldId="277"/>
            <ac:spMk id="49" creationId="{BEB37CEC-575A-48C3-8B44-C3C7884E0C51}"/>
          </ac:spMkLst>
        </pc:spChg>
        <pc:spChg chg="del">
          <ac:chgData name="FENET Justine" userId="S::justine.fenet@grandest.fr::36aa3853-52c8-47c9-b473-373d2d76a13e" providerId="AD" clId="Web-{B02EC38A-4549-4858-96F3-16C9BC11CD22}" dt="2020-08-21T12:46:51.255" v="252"/>
          <ac:spMkLst>
            <pc:docMk/>
            <pc:sldMk cId="2509310893" sldId="277"/>
            <ac:spMk id="50" creationId="{09F0D901-2CB7-47D1-982F-2BB9472506CF}"/>
          </ac:spMkLst>
        </pc:spChg>
        <pc:spChg chg="del">
          <ac:chgData name="FENET Justine" userId="S::justine.fenet@grandest.fr::36aa3853-52c8-47c9-b473-373d2d76a13e" providerId="AD" clId="Web-{B02EC38A-4549-4858-96F3-16C9BC11CD22}" dt="2020-08-21T12:46:51.255" v="251"/>
          <ac:spMkLst>
            <pc:docMk/>
            <pc:sldMk cId="2509310893" sldId="277"/>
            <ac:spMk id="51" creationId="{1651231F-9882-433F-9ABD-5D72D3552106}"/>
          </ac:spMkLst>
        </pc:spChg>
        <pc:spChg chg="del">
          <ac:chgData name="FENET Justine" userId="S::justine.fenet@grandest.fr::36aa3853-52c8-47c9-b473-373d2d76a13e" providerId="AD" clId="Web-{B02EC38A-4549-4858-96F3-16C9BC11CD22}" dt="2020-08-21T12:46:51.255" v="250"/>
          <ac:spMkLst>
            <pc:docMk/>
            <pc:sldMk cId="2509310893" sldId="277"/>
            <ac:spMk id="55" creationId="{58A79228-09A4-49E1-9AFB-A29FE532688F}"/>
          </ac:spMkLst>
        </pc:spChg>
        <pc:spChg chg="del">
          <ac:chgData name="FENET Justine" userId="S::justine.fenet@grandest.fr::36aa3853-52c8-47c9-b473-373d2d76a13e" providerId="AD" clId="Web-{B02EC38A-4549-4858-96F3-16C9BC11CD22}" dt="2020-08-21T12:46:51.255" v="248"/>
          <ac:spMkLst>
            <pc:docMk/>
            <pc:sldMk cId="2509310893" sldId="277"/>
            <ac:spMk id="64" creationId="{E7AFB9DF-5200-4B09-AA2D-3C48FCC2D54F}"/>
          </ac:spMkLst>
        </pc:spChg>
        <pc:spChg chg="del">
          <ac:chgData name="FENET Justine" userId="S::justine.fenet@grandest.fr::36aa3853-52c8-47c9-b473-373d2d76a13e" providerId="AD" clId="Web-{B02EC38A-4549-4858-96F3-16C9BC11CD22}" dt="2020-08-21T12:46:51.255" v="247"/>
          <ac:spMkLst>
            <pc:docMk/>
            <pc:sldMk cId="2509310893" sldId="277"/>
            <ac:spMk id="65" creationId="{D9CB6CF7-1C24-4E2F-9830-F673BE7B3EC1}"/>
          </ac:spMkLst>
        </pc:spChg>
        <pc:picChg chg="del">
          <ac:chgData name="FENET Justine" userId="S::justine.fenet@grandest.fr::36aa3853-52c8-47c9-b473-373d2d76a13e" providerId="AD" clId="Web-{B02EC38A-4549-4858-96F3-16C9BC11CD22}" dt="2020-08-21T12:46:51.255" v="257"/>
          <ac:picMkLst>
            <pc:docMk/>
            <pc:sldMk cId="2509310893" sldId="277"/>
            <ac:picMk id="16" creationId="{EED9F6DE-D604-4CFE-BF21-E2BD2E7AF065}"/>
          </ac:picMkLst>
        </pc:picChg>
        <pc:picChg chg="del">
          <ac:chgData name="FENET Justine" userId="S::justine.fenet@grandest.fr::36aa3853-52c8-47c9-b473-373d2d76a13e" providerId="AD" clId="Web-{B02EC38A-4549-4858-96F3-16C9BC11CD22}" dt="2020-08-21T12:46:53.162" v="260"/>
          <ac:picMkLst>
            <pc:docMk/>
            <pc:sldMk cId="2509310893" sldId="277"/>
            <ac:picMk id="19" creationId="{D73ED299-12BD-4934-8A81-E93315D020BE}"/>
          </ac:picMkLst>
        </pc:picChg>
        <pc:picChg chg="del">
          <ac:chgData name="FENET Justine" userId="S::justine.fenet@grandest.fr::36aa3853-52c8-47c9-b473-373d2d76a13e" providerId="AD" clId="Web-{B02EC38A-4549-4858-96F3-16C9BC11CD22}" dt="2020-08-21T12:46:51.255" v="259"/>
          <ac:picMkLst>
            <pc:docMk/>
            <pc:sldMk cId="2509310893" sldId="277"/>
            <ac:picMk id="22" creationId="{C50E7742-AC6A-4A18-80F3-AFFC3C658E13}"/>
          </ac:picMkLst>
        </pc:picChg>
        <pc:picChg chg="del">
          <ac:chgData name="FENET Justine" userId="S::justine.fenet@grandest.fr::36aa3853-52c8-47c9-b473-373d2d76a13e" providerId="AD" clId="Web-{B02EC38A-4549-4858-96F3-16C9BC11CD22}" dt="2020-08-21T12:46:51.255" v="258"/>
          <ac:picMkLst>
            <pc:docMk/>
            <pc:sldMk cId="2509310893" sldId="277"/>
            <ac:picMk id="24" creationId="{0840B4C3-970D-41F6-B375-7199372F83BC}"/>
          </ac:picMkLst>
        </pc:picChg>
        <pc:picChg chg="del">
          <ac:chgData name="FENET Justine" userId="S::justine.fenet@grandest.fr::36aa3853-52c8-47c9-b473-373d2d76a13e" providerId="AD" clId="Web-{B02EC38A-4549-4858-96F3-16C9BC11CD22}" dt="2020-08-21T12:46:51.255" v="256"/>
          <ac:picMkLst>
            <pc:docMk/>
            <pc:sldMk cId="2509310893" sldId="277"/>
            <ac:picMk id="25" creationId="{5DCFD159-4648-434E-BACD-8C2A0F5CF3F8}"/>
          </ac:picMkLst>
        </pc:picChg>
        <pc:picChg chg="del">
          <ac:chgData name="FENET Justine" userId="S::justine.fenet@grandest.fr::36aa3853-52c8-47c9-b473-373d2d76a13e" providerId="AD" clId="Web-{B02EC38A-4549-4858-96F3-16C9BC11CD22}" dt="2020-08-21T12:46:51.255" v="254"/>
          <ac:picMkLst>
            <pc:docMk/>
            <pc:sldMk cId="2509310893" sldId="277"/>
            <ac:picMk id="27" creationId="{FE21F964-525D-47DC-BCF5-FA74BA144FBA}"/>
          </ac:picMkLst>
        </pc:picChg>
        <pc:picChg chg="del">
          <ac:chgData name="FENET Justine" userId="S::justine.fenet@grandest.fr::36aa3853-52c8-47c9-b473-373d2d76a13e" providerId="AD" clId="Web-{B02EC38A-4549-4858-96F3-16C9BC11CD22}" dt="2020-08-21T12:46:51.255" v="249"/>
          <ac:picMkLst>
            <pc:docMk/>
            <pc:sldMk cId="2509310893" sldId="277"/>
            <ac:picMk id="56" creationId="{90D6C559-D83B-4302-A26D-F0ACA9AE1F8B}"/>
          </ac:picMkLst>
        </pc:picChg>
      </pc:sldChg>
      <pc:sldChg chg="modSp add replId">
        <pc:chgData name="FENET Justine" userId="S::justine.fenet@grandest.fr::36aa3853-52c8-47c9-b473-373d2d76a13e" providerId="AD" clId="Web-{B02EC38A-4549-4858-96F3-16C9BC11CD22}" dt="2020-08-21T13:08:37.615" v="351" actId="1076"/>
        <pc:sldMkLst>
          <pc:docMk/>
          <pc:sldMk cId="622598990" sldId="278"/>
        </pc:sldMkLst>
        <pc:picChg chg="mod">
          <ac:chgData name="FENET Justine" userId="S::justine.fenet@grandest.fr::36aa3853-52c8-47c9-b473-373d2d76a13e" providerId="AD" clId="Web-{B02EC38A-4549-4858-96F3-16C9BC11CD22}" dt="2020-08-21T13:08:37.615" v="351" actId="1076"/>
          <ac:picMkLst>
            <pc:docMk/>
            <pc:sldMk cId="622598990" sldId="278"/>
            <ac:picMk id="45" creationId="{FBF3394C-DCA6-4547-B3BE-E3CC11BFE3A7}"/>
          </ac:picMkLst>
        </pc:picChg>
      </pc:sldChg>
      <pc:sldChg chg="delSp add del replId">
        <pc:chgData name="FENET Justine" userId="S::justine.fenet@grandest.fr::36aa3853-52c8-47c9-b473-373d2d76a13e" providerId="AD" clId="Web-{B02EC38A-4549-4858-96F3-16C9BC11CD22}" dt="2020-08-21T14:17:06.840" v="2559"/>
        <pc:sldMkLst>
          <pc:docMk/>
          <pc:sldMk cId="3264734870" sldId="279"/>
        </pc:sldMkLst>
        <pc:spChg chg="del">
          <ac:chgData name="FENET Justine" userId="S::justine.fenet@grandest.fr::36aa3853-52c8-47c9-b473-373d2d76a13e" providerId="AD" clId="Web-{B02EC38A-4549-4858-96F3-16C9BC11CD22}" dt="2020-08-21T12:53:03.030" v="305"/>
          <ac:spMkLst>
            <pc:docMk/>
            <pc:sldMk cId="3264734870" sldId="279"/>
            <ac:spMk id="2" creationId="{51778E29-45F2-4CA0-8CA8-0E4962A1E76F}"/>
          </ac:spMkLst>
        </pc:spChg>
        <pc:spChg chg="del">
          <ac:chgData name="FENET Justine" userId="S::justine.fenet@grandest.fr::36aa3853-52c8-47c9-b473-373d2d76a13e" providerId="AD" clId="Web-{B02EC38A-4549-4858-96F3-16C9BC11CD22}" dt="2020-08-21T12:53:03.030" v="304"/>
          <ac:spMkLst>
            <pc:docMk/>
            <pc:sldMk cId="3264734870" sldId="279"/>
            <ac:spMk id="34" creationId="{41216C17-53BE-476A-B4ED-B6B7E2A30356}"/>
          </ac:spMkLst>
        </pc:spChg>
        <pc:spChg chg="del">
          <ac:chgData name="FENET Justine" userId="S::justine.fenet@grandest.fr::36aa3853-52c8-47c9-b473-373d2d76a13e" providerId="AD" clId="Web-{B02EC38A-4549-4858-96F3-16C9BC11CD22}" dt="2020-08-21T12:53:03.030" v="302"/>
          <ac:spMkLst>
            <pc:docMk/>
            <pc:sldMk cId="3264734870" sldId="279"/>
            <ac:spMk id="58" creationId="{C7BAD088-FFF4-4AEF-8AC7-ED5F30777961}"/>
          </ac:spMkLst>
        </pc:spChg>
        <pc:picChg chg="del">
          <ac:chgData name="FENET Justine" userId="S::justine.fenet@grandest.fr::36aa3853-52c8-47c9-b473-373d2d76a13e" providerId="AD" clId="Web-{B02EC38A-4549-4858-96F3-16C9BC11CD22}" dt="2020-08-21T12:53:03.030" v="308"/>
          <ac:picMkLst>
            <pc:docMk/>
            <pc:sldMk cId="3264734870" sldId="279"/>
            <ac:picMk id="4" creationId="{29ED007D-7550-4105-B7B7-7DC64EA644DF}"/>
          </ac:picMkLst>
        </pc:picChg>
        <pc:picChg chg="del">
          <ac:chgData name="FENET Justine" userId="S::justine.fenet@grandest.fr::36aa3853-52c8-47c9-b473-373d2d76a13e" providerId="AD" clId="Web-{B02EC38A-4549-4858-96F3-16C9BC11CD22}" dt="2020-08-21T12:53:03.030" v="307"/>
          <ac:picMkLst>
            <pc:docMk/>
            <pc:sldMk cId="3264734870" sldId="279"/>
            <ac:picMk id="5" creationId="{4B4B2810-078E-4247-8923-63A9D317264E}"/>
          </ac:picMkLst>
        </pc:picChg>
        <pc:picChg chg="del">
          <ac:chgData name="FENET Justine" userId="S::justine.fenet@grandest.fr::36aa3853-52c8-47c9-b473-373d2d76a13e" providerId="AD" clId="Web-{B02EC38A-4549-4858-96F3-16C9BC11CD22}" dt="2020-08-21T12:53:03.030" v="306"/>
          <ac:picMkLst>
            <pc:docMk/>
            <pc:sldMk cId="3264734870" sldId="279"/>
            <ac:picMk id="7" creationId="{4685FECA-50CF-46D3-869D-40C9A05A73CC}"/>
          </ac:picMkLst>
        </pc:picChg>
        <pc:picChg chg="del">
          <ac:chgData name="FENET Justine" userId="S::justine.fenet@grandest.fr::36aa3853-52c8-47c9-b473-373d2d76a13e" providerId="AD" clId="Web-{B02EC38A-4549-4858-96F3-16C9BC11CD22}" dt="2020-08-21T12:53:03.030" v="309"/>
          <ac:picMkLst>
            <pc:docMk/>
            <pc:sldMk cId="3264734870" sldId="279"/>
            <ac:picMk id="8" creationId="{1941E97C-0A9C-429A-9110-9E6672939376}"/>
          </ac:picMkLst>
        </pc:picChg>
        <pc:picChg chg="del">
          <ac:chgData name="FENET Justine" userId="S::justine.fenet@grandest.fr::36aa3853-52c8-47c9-b473-373d2d76a13e" providerId="AD" clId="Web-{B02EC38A-4549-4858-96F3-16C9BC11CD22}" dt="2020-08-21T12:53:03.030" v="303"/>
          <ac:picMkLst>
            <pc:docMk/>
            <pc:sldMk cId="3264734870" sldId="279"/>
            <ac:picMk id="44" creationId="{A0FBB9D2-8A2C-41B0-96AB-96415121ED4A}"/>
          </ac:picMkLst>
        </pc:picChg>
      </pc:sldChg>
      <pc:sldChg chg="delSp modSp add del replId">
        <pc:chgData name="FENET Justine" userId="S::justine.fenet@grandest.fr::36aa3853-52c8-47c9-b473-373d2d76a13e" providerId="AD" clId="Web-{B02EC38A-4549-4858-96F3-16C9BC11CD22}" dt="2020-08-21T13:17:11.221" v="352"/>
        <pc:sldMkLst>
          <pc:docMk/>
          <pc:sldMk cId="651193404" sldId="280"/>
        </pc:sldMkLst>
        <pc:spChg chg="del">
          <ac:chgData name="FENET Justine" userId="S::justine.fenet@grandest.fr::36aa3853-52c8-47c9-b473-373d2d76a13e" providerId="AD" clId="Web-{B02EC38A-4549-4858-96F3-16C9BC11CD22}" dt="2020-08-21T12:59:54.884" v="335"/>
          <ac:spMkLst>
            <pc:docMk/>
            <pc:sldMk cId="651193404" sldId="280"/>
            <ac:spMk id="2" creationId="{51778E29-45F2-4CA0-8CA8-0E4962A1E76F}"/>
          </ac:spMkLst>
        </pc:spChg>
        <pc:spChg chg="del">
          <ac:chgData name="FENET Justine" userId="S::justine.fenet@grandest.fr::36aa3853-52c8-47c9-b473-373d2d76a13e" providerId="AD" clId="Web-{B02EC38A-4549-4858-96F3-16C9BC11CD22}" dt="2020-08-21T12:59:54.884" v="334"/>
          <ac:spMkLst>
            <pc:docMk/>
            <pc:sldMk cId="651193404" sldId="280"/>
            <ac:spMk id="34" creationId="{41216C17-53BE-476A-B4ED-B6B7E2A30356}"/>
          </ac:spMkLst>
        </pc:spChg>
        <pc:spChg chg="del">
          <ac:chgData name="FENET Justine" userId="S::justine.fenet@grandest.fr::36aa3853-52c8-47c9-b473-373d2d76a13e" providerId="AD" clId="Web-{B02EC38A-4549-4858-96F3-16C9BC11CD22}" dt="2020-08-21T12:59:54.884" v="333"/>
          <ac:spMkLst>
            <pc:docMk/>
            <pc:sldMk cId="651193404" sldId="280"/>
            <ac:spMk id="38" creationId="{4FC45FFC-4D74-47F9-854B-6576B5E450C7}"/>
          </ac:spMkLst>
        </pc:spChg>
        <pc:spChg chg="del">
          <ac:chgData name="FENET Justine" userId="S::justine.fenet@grandest.fr::36aa3853-52c8-47c9-b473-373d2d76a13e" providerId="AD" clId="Web-{B02EC38A-4549-4858-96F3-16C9BC11CD22}" dt="2020-08-21T12:59:54.884" v="331"/>
          <ac:spMkLst>
            <pc:docMk/>
            <pc:sldMk cId="651193404" sldId="280"/>
            <ac:spMk id="40" creationId="{491B00D4-1887-4549-B2B9-B7723453C183}"/>
          </ac:spMkLst>
        </pc:spChg>
        <pc:spChg chg="del">
          <ac:chgData name="FENET Justine" userId="S::justine.fenet@grandest.fr::36aa3853-52c8-47c9-b473-373d2d76a13e" providerId="AD" clId="Web-{B02EC38A-4549-4858-96F3-16C9BC11CD22}" dt="2020-08-21T12:59:54.884" v="330"/>
          <ac:spMkLst>
            <pc:docMk/>
            <pc:sldMk cId="651193404" sldId="280"/>
            <ac:spMk id="41" creationId="{4EFDED41-E486-4CBD-AF56-2787E2B14532}"/>
          </ac:spMkLst>
        </pc:spChg>
        <pc:spChg chg="del mod">
          <ac:chgData name="FENET Justine" userId="S::justine.fenet@grandest.fr::36aa3853-52c8-47c9-b473-373d2d76a13e" providerId="AD" clId="Web-{B02EC38A-4549-4858-96F3-16C9BC11CD22}" dt="2020-08-21T13:00:02.962" v="340"/>
          <ac:spMkLst>
            <pc:docMk/>
            <pc:sldMk cId="651193404" sldId="280"/>
            <ac:spMk id="43" creationId="{85B5946E-E00E-482C-954B-1BD9F2EFD2F0}"/>
          </ac:spMkLst>
        </pc:spChg>
        <pc:spChg chg="del">
          <ac:chgData name="FENET Justine" userId="S::justine.fenet@grandest.fr::36aa3853-52c8-47c9-b473-373d2d76a13e" providerId="AD" clId="Web-{B02EC38A-4549-4858-96F3-16C9BC11CD22}" dt="2020-08-21T12:59:54.884" v="328"/>
          <ac:spMkLst>
            <pc:docMk/>
            <pc:sldMk cId="651193404" sldId="280"/>
            <ac:spMk id="47" creationId="{9957DAFE-4D08-40A7-B547-A7651F606D3D}"/>
          </ac:spMkLst>
        </pc:spChg>
        <pc:spChg chg="del">
          <ac:chgData name="FENET Justine" userId="S::justine.fenet@grandest.fr::36aa3853-52c8-47c9-b473-373d2d76a13e" providerId="AD" clId="Web-{B02EC38A-4549-4858-96F3-16C9BC11CD22}" dt="2020-08-21T12:59:54.884" v="326"/>
          <ac:spMkLst>
            <pc:docMk/>
            <pc:sldMk cId="651193404" sldId="280"/>
            <ac:spMk id="49" creationId="{BEB37CEC-575A-48C3-8B44-C3C7884E0C51}"/>
          </ac:spMkLst>
        </pc:spChg>
        <pc:spChg chg="del">
          <ac:chgData name="FENET Justine" userId="S::justine.fenet@grandest.fr::36aa3853-52c8-47c9-b473-373d2d76a13e" providerId="AD" clId="Web-{B02EC38A-4549-4858-96F3-16C9BC11CD22}" dt="2020-08-21T12:59:54.868" v="325"/>
          <ac:spMkLst>
            <pc:docMk/>
            <pc:sldMk cId="651193404" sldId="280"/>
            <ac:spMk id="50" creationId="{09F0D901-2CB7-47D1-982F-2BB9472506CF}"/>
          </ac:spMkLst>
        </pc:spChg>
        <pc:spChg chg="del">
          <ac:chgData name="FENET Justine" userId="S::justine.fenet@grandest.fr::36aa3853-52c8-47c9-b473-373d2d76a13e" providerId="AD" clId="Web-{B02EC38A-4549-4858-96F3-16C9BC11CD22}" dt="2020-08-21T12:59:54.868" v="324"/>
          <ac:spMkLst>
            <pc:docMk/>
            <pc:sldMk cId="651193404" sldId="280"/>
            <ac:spMk id="51" creationId="{1651231F-9882-433F-9ABD-5D72D3552106}"/>
          </ac:spMkLst>
        </pc:spChg>
        <pc:spChg chg="del">
          <ac:chgData name="FENET Justine" userId="S::justine.fenet@grandest.fr::36aa3853-52c8-47c9-b473-373d2d76a13e" providerId="AD" clId="Web-{B02EC38A-4549-4858-96F3-16C9BC11CD22}" dt="2020-08-21T12:59:54.868" v="323"/>
          <ac:spMkLst>
            <pc:docMk/>
            <pc:sldMk cId="651193404" sldId="280"/>
            <ac:spMk id="55" creationId="{58A79228-09A4-49E1-9AFB-A29FE532688F}"/>
          </ac:spMkLst>
        </pc:spChg>
        <pc:picChg chg="mod">
          <ac:chgData name="FENET Justine" userId="S::justine.fenet@grandest.fr::36aa3853-52c8-47c9-b473-373d2d76a13e" providerId="AD" clId="Web-{B02EC38A-4549-4858-96F3-16C9BC11CD22}" dt="2020-08-21T13:00:37.057" v="346" actId="1076"/>
          <ac:picMkLst>
            <pc:docMk/>
            <pc:sldMk cId="651193404" sldId="280"/>
            <ac:picMk id="4" creationId="{29ED007D-7550-4105-B7B7-7DC64EA644DF}"/>
          </ac:picMkLst>
        </pc:picChg>
        <pc:picChg chg="mod">
          <ac:chgData name="FENET Justine" userId="S::justine.fenet@grandest.fr::36aa3853-52c8-47c9-b473-373d2d76a13e" providerId="AD" clId="Web-{B02EC38A-4549-4858-96F3-16C9BC11CD22}" dt="2020-08-21T13:01:12.682" v="350" actId="1076"/>
          <ac:picMkLst>
            <pc:docMk/>
            <pc:sldMk cId="651193404" sldId="280"/>
            <ac:picMk id="10" creationId="{A2F22F89-8DBC-439B-B237-3EC5B2089CEF}"/>
          </ac:picMkLst>
        </pc:picChg>
        <pc:picChg chg="mod">
          <ac:chgData name="FENET Justine" userId="S::justine.fenet@grandest.fr::36aa3853-52c8-47c9-b473-373d2d76a13e" providerId="AD" clId="Web-{B02EC38A-4549-4858-96F3-16C9BC11CD22}" dt="2020-08-21T13:00:59.276" v="348" actId="1076"/>
          <ac:picMkLst>
            <pc:docMk/>
            <pc:sldMk cId="651193404" sldId="280"/>
            <ac:picMk id="19" creationId="{D73ED299-12BD-4934-8A81-E93315D020BE}"/>
          </ac:picMkLst>
        </pc:picChg>
        <pc:picChg chg="mod">
          <ac:chgData name="FENET Justine" userId="S::justine.fenet@grandest.fr::36aa3853-52c8-47c9-b473-373d2d76a13e" providerId="AD" clId="Web-{B02EC38A-4549-4858-96F3-16C9BC11CD22}" dt="2020-08-21T13:01:07.432" v="349" actId="1076"/>
          <ac:picMkLst>
            <pc:docMk/>
            <pc:sldMk cId="651193404" sldId="280"/>
            <ac:picMk id="24" creationId="{0840B4C3-970D-41F6-B375-7199372F83BC}"/>
          </ac:picMkLst>
        </pc:picChg>
        <pc:picChg chg="del">
          <ac:chgData name="FENET Justine" userId="S::justine.fenet@grandest.fr::36aa3853-52c8-47c9-b473-373d2d76a13e" providerId="AD" clId="Web-{B02EC38A-4549-4858-96F3-16C9BC11CD22}" dt="2020-08-21T12:59:54.884" v="332"/>
          <ac:picMkLst>
            <pc:docMk/>
            <pc:sldMk cId="651193404" sldId="280"/>
            <ac:picMk id="39" creationId="{DB4C8041-23DD-4573-AE3E-BB2A40C1C635}"/>
          </ac:picMkLst>
        </pc:picChg>
        <pc:picChg chg="del">
          <ac:chgData name="FENET Justine" userId="S::justine.fenet@grandest.fr::36aa3853-52c8-47c9-b473-373d2d76a13e" providerId="AD" clId="Web-{B02EC38A-4549-4858-96F3-16C9BC11CD22}" dt="2020-08-21T13:00:06.634" v="342"/>
          <ac:picMkLst>
            <pc:docMk/>
            <pc:sldMk cId="651193404" sldId="280"/>
            <ac:picMk id="42" creationId="{E498A720-2433-4AF6-A270-BABFE7AE8BB4}"/>
          </ac:picMkLst>
        </pc:picChg>
        <pc:picChg chg="del">
          <ac:chgData name="FENET Justine" userId="S::justine.fenet@grandest.fr::36aa3853-52c8-47c9-b473-373d2d76a13e" providerId="AD" clId="Web-{B02EC38A-4549-4858-96F3-16C9BC11CD22}" dt="2020-08-21T12:59:54.884" v="329"/>
          <ac:picMkLst>
            <pc:docMk/>
            <pc:sldMk cId="651193404" sldId="280"/>
            <ac:picMk id="44" creationId="{A0FBB9D2-8A2C-41B0-96AB-96415121ED4A}"/>
          </ac:picMkLst>
        </pc:picChg>
        <pc:picChg chg="del">
          <ac:chgData name="FENET Justine" userId="S::justine.fenet@grandest.fr::36aa3853-52c8-47c9-b473-373d2d76a13e" providerId="AD" clId="Web-{B02EC38A-4549-4858-96F3-16C9BC11CD22}" dt="2020-08-21T13:00:04.853" v="341"/>
          <ac:picMkLst>
            <pc:docMk/>
            <pc:sldMk cId="651193404" sldId="280"/>
            <ac:picMk id="45" creationId="{FBF3394C-DCA6-4547-B3BE-E3CC11BFE3A7}"/>
          </ac:picMkLst>
        </pc:picChg>
        <pc:picChg chg="del">
          <ac:chgData name="FENET Justine" userId="S::justine.fenet@grandest.fr::36aa3853-52c8-47c9-b473-373d2d76a13e" providerId="AD" clId="Web-{B02EC38A-4549-4858-96F3-16C9BC11CD22}" dt="2020-08-21T13:00:08.806" v="343"/>
          <ac:picMkLst>
            <pc:docMk/>
            <pc:sldMk cId="651193404" sldId="280"/>
            <ac:picMk id="46" creationId="{20AE1854-288F-49EA-938B-FDF170A9748A}"/>
          </ac:picMkLst>
        </pc:picChg>
        <pc:picChg chg="del">
          <ac:chgData name="FENET Justine" userId="S::justine.fenet@grandest.fr::36aa3853-52c8-47c9-b473-373d2d76a13e" providerId="AD" clId="Web-{B02EC38A-4549-4858-96F3-16C9BC11CD22}" dt="2020-08-21T12:59:54.884" v="327"/>
          <ac:picMkLst>
            <pc:docMk/>
            <pc:sldMk cId="651193404" sldId="280"/>
            <ac:picMk id="48" creationId="{490A6A2D-6D7A-4EFF-9C0E-7B6746CEEB97}"/>
          </ac:picMkLst>
        </pc:picChg>
        <pc:picChg chg="del">
          <ac:chgData name="FENET Justine" userId="S::justine.fenet@grandest.fr::36aa3853-52c8-47c9-b473-373d2d76a13e" providerId="AD" clId="Web-{B02EC38A-4549-4858-96F3-16C9BC11CD22}" dt="2020-08-21T13:00:11.197" v="344"/>
          <ac:picMkLst>
            <pc:docMk/>
            <pc:sldMk cId="651193404" sldId="280"/>
            <ac:picMk id="52" creationId="{112CDB7D-1E45-42E9-AC62-89F195D8474D}"/>
          </ac:picMkLst>
        </pc:picChg>
        <pc:picChg chg="del">
          <ac:chgData name="FENET Justine" userId="S::justine.fenet@grandest.fr::36aa3853-52c8-47c9-b473-373d2d76a13e" providerId="AD" clId="Web-{B02EC38A-4549-4858-96F3-16C9BC11CD22}" dt="2020-08-21T12:59:54.868" v="322"/>
          <ac:picMkLst>
            <pc:docMk/>
            <pc:sldMk cId="651193404" sldId="280"/>
            <ac:picMk id="56" creationId="{90D6C559-D83B-4302-A26D-F0ACA9AE1F8B}"/>
          </ac:picMkLst>
        </pc:picChg>
      </pc:sldChg>
      <pc:sldChg chg="delSp modSp add ord replId">
        <pc:chgData name="FENET Justine" userId="S::justine.fenet@grandest.fr::36aa3853-52c8-47c9-b473-373d2d76a13e" providerId="AD" clId="Web-{B02EC38A-4549-4858-96F3-16C9BC11CD22}" dt="2020-08-21T14:33:15.332" v="2896" actId="20577"/>
        <pc:sldMkLst>
          <pc:docMk/>
          <pc:sldMk cId="1467232718" sldId="280"/>
        </pc:sldMkLst>
        <pc:spChg chg="mod">
          <ac:chgData name="FENET Justine" userId="S::justine.fenet@grandest.fr::36aa3853-52c8-47c9-b473-373d2d76a13e" providerId="AD" clId="Web-{B02EC38A-4549-4858-96F3-16C9BC11CD22}" dt="2020-08-21T14:29:54.077" v="2743" actId="1076"/>
          <ac:spMkLst>
            <pc:docMk/>
            <pc:sldMk cId="1467232718" sldId="280"/>
            <ac:spMk id="2" creationId="{00000000-0000-0000-0000-000000000000}"/>
          </ac:spMkLst>
        </pc:spChg>
        <pc:spChg chg="mod">
          <ac:chgData name="FENET Justine" userId="S::justine.fenet@grandest.fr::36aa3853-52c8-47c9-b473-373d2d76a13e" providerId="AD" clId="Web-{B02EC38A-4549-4858-96F3-16C9BC11CD22}" dt="2020-08-21T14:33:15.332" v="2896" actId="20577"/>
          <ac:spMkLst>
            <pc:docMk/>
            <pc:sldMk cId="1467232718" sldId="280"/>
            <ac:spMk id="4" creationId="{EFDB2513-466D-4F63-9498-17F7B891BC85}"/>
          </ac:spMkLst>
        </pc:spChg>
        <pc:spChg chg="del">
          <ac:chgData name="FENET Justine" userId="S::justine.fenet@grandest.fr::36aa3853-52c8-47c9-b473-373d2d76a13e" providerId="AD" clId="Web-{B02EC38A-4549-4858-96F3-16C9BC11CD22}" dt="2020-08-21T14:31:24.267" v="2818"/>
          <ac:spMkLst>
            <pc:docMk/>
            <pc:sldMk cId="1467232718" sldId="280"/>
            <ac:spMk id="5" creationId="{5078F19B-ADB1-4763-A14A-20EEA6EDA4D7}"/>
          </ac:spMkLst>
        </pc:spChg>
        <pc:spChg chg="del">
          <ac:chgData name="FENET Justine" userId="S::justine.fenet@grandest.fr::36aa3853-52c8-47c9-b473-373d2d76a13e" providerId="AD" clId="Web-{B02EC38A-4549-4858-96F3-16C9BC11CD22}" dt="2020-08-21T14:31:34.877" v="2822"/>
          <ac:spMkLst>
            <pc:docMk/>
            <pc:sldMk cId="1467232718" sldId="280"/>
            <ac:spMk id="6" creationId="{35F1F31F-9791-4F6A-9EC6-893B17AEAFCF}"/>
          </ac:spMkLst>
        </pc:spChg>
        <pc:spChg chg="del">
          <ac:chgData name="FENET Justine" userId="S::justine.fenet@grandest.fr::36aa3853-52c8-47c9-b473-373d2d76a13e" providerId="AD" clId="Web-{B02EC38A-4549-4858-96F3-16C9BC11CD22}" dt="2020-08-21T14:31:26.111" v="2819"/>
          <ac:spMkLst>
            <pc:docMk/>
            <pc:sldMk cId="1467232718" sldId="280"/>
            <ac:spMk id="7" creationId="{5EC97F52-0B46-4C9F-8D06-A68DEB4F6728}"/>
          </ac:spMkLst>
        </pc:spChg>
        <pc:spChg chg="del">
          <ac:chgData name="FENET Justine" userId="S::justine.fenet@grandest.fr::36aa3853-52c8-47c9-b473-373d2d76a13e" providerId="AD" clId="Web-{B02EC38A-4549-4858-96F3-16C9BC11CD22}" dt="2020-08-21T14:32:00.627" v="2830"/>
          <ac:spMkLst>
            <pc:docMk/>
            <pc:sldMk cId="1467232718" sldId="280"/>
            <ac:spMk id="8" creationId="{EFE6A830-42E6-47C1-A28B-1DFC3549DD2B}"/>
          </ac:spMkLst>
        </pc:spChg>
        <pc:spChg chg="del">
          <ac:chgData name="FENET Justine" userId="S::justine.fenet@grandest.fr::36aa3853-52c8-47c9-b473-373d2d76a13e" providerId="AD" clId="Web-{B02EC38A-4549-4858-96F3-16C9BC11CD22}" dt="2020-08-21T14:31:43.721" v="2825"/>
          <ac:spMkLst>
            <pc:docMk/>
            <pc:sldMk cId="1467232718" sldId="280"/>
            <ac:spMk id="10" creationId="{CAB3DEE3-2087-495D-84EA-A2C448063892}"/>
          </ac:spMkLst>
        </pc:spChg>
        <pc:spChg chg="del">
          <ac:chgData name="FENET Justine" userId="S::justine.fenet@grandest.fr::36aa3853-52c8-47c9-b473-373d2d76a13e" providerId="AD" clId="Web-{B02EC38A-4549-4858-96F3-16C9BC11CD22}" dt="2020-08-21T14:30:17.406" v="2744"/>
          <ac:spMkLst>
            <pc:docMk/>
            <pc:sldMk cId="1467232718" sldId="280"/>
            <ac:spMk id="11" creationId="{66567167-13FE-45B5-B584-9F86A8089263}"/>
          </ac:spMkLst>
        </pc:spChg>
        <pc:spChg chg="del">
          <ac:chgData name="FENET Justine" userId="S::justine.fenet@grandest.fr::36aa3853-52c8-47c9-b473-373d2d76a13e" providerId="AD" clId="Web-{B02EC38A-4549-4858-96F3-16C9BC11CD22}" dt="2020-08-21T14:31:39.580" v="2824"/>
          <ac:spMkLst>
            <pc:docMk/>
            <pc:sldMk cId="1467232718" sldId="280"/>
            <ac:spMk id="12" creationId="{DE6088BC-0581-4A41-9ADA-495A9A33153D}"/>
          </ac:spMkLst>
        </pc:spChg>
        <pc:spChg chg="del">
          <ac:chgData name="FENET Justine" userId="S::justine.fenet@grandest.fr::36aa3853-52c8-47c9-b473-373d2d76a13e" providerId="AD" clId="Web-{B02EC38A-4549-4858-96F3-16C9BC11CD22}" dt="2020-08-21T14:31:55.002" v="2828"/>
          <ac:spMkLst>
            <pc:docMk/>
            <pc:sldMk cId="1467232718" sldId="280"/>
            <ac:spMk id="13" creationId="{83B3566F-4E8A-41C1-B6FC-5745F2DB5318}"/>
          </ac:spMkLst>
        </pc:spChg>
        <pc:spChg chg="del">
          <ac:chgData name="FENET Justine" userId="S::justine.fenet@grandest.fr::36aa3853-52c8-47c9-b473-373d2d76a13e" providerId="AD" clId="Web-{B02EC38A-4549-4858-96F3-16C9BC11CD22}" dt="2020-08-21T14:30:23.156" v="2746"/>
          <ac:spMkLst>
            <pc:docMk/>
            <pc:sldMk cId="1467232718" sldId="280"/>
            <ac:spMk id="14" creationId="{A96E63E4-51E8-436F-AC3F-2EBDA3DAD6DA}"/>
          </ac:spMkLst>
        </pc:spChg>
        <pc:spChg chg="del">
          <ac:chgData name="FENET Justine" userId="S::justine.fenet@grandest.fr::36aa3853-52c8-47c9-b473-373d2d76a13e" providerId="AD" clId="Web-{B02EC38A-4549-4858-96F3-16C9BC11CD22}" dt="2020-08-21T14:31:36.330" v="2823"/>
          <ac:spMkLst>
            <pc:docMk/>
            <pc:sldMk cId="1467232718" sldId="280"/>
            <ac:spMk id="16" creationId="{2ABF094C-D6B4-4F18-BADF-0E72E7620D24}"/>
          </ac:spMkLst>
        </pc:spChg>
        <pc:spChg chg="del">
          <ac:chgData name="FENET Justine" userId="S::justine.fenet@grandest.fr::36aa3853-52c8-47c9-b473-373d2d76a13e" providerId="AD" clId="Web-{B02EC38A-4549-4858-96F3-16C9BC11CD22}" dt="2020-08-21T14:31:51.799" v="2827"/>
          <ac:spMkLst>
            <pc:docMk/>
            <pc:sldMk cId="1467232718" sldId="280"/>
            <ac:spMk id="20" creationId="{BD2E17BF-736E-4BD5-8CA4-EA0BE5A9B2E8}"/>
          </ac:spMkLst>
        </pc:spChg>
        <pc:spChg chg="del">
          <ac:chgData name="FENET Justine" userId="S::justine.fenet@grandest.fr::36aa3853-52c8-47c9-b473-373d2d76a13e" providerId="AD" clId="Web-{B02EC38A-4549-4858-96F3-16C9BC11CD22}" dt="2020-08-21T14:31:31.423" v="2821"/>
          <ac:spMkLst>
            <pc:docMk/>
            <pc:sldMk cId="1467232718" sldId="280"/>
            <ac:spMk id="21" creationId="{3C1FD678-8716-4702-9A0A-EC5F8DA5A39C}"/>
          </ac:spMkLst>
        </pc:spChg>
        <pc:spChg chg="del">
          <ac:chgData name="FENET Justine" userId="S::justine.fenet@grandest.fr::36aa3853-52c8-47c9-b473-373d2d76a13e" providerId="AD" clId="Web-{B02EC38A-4549-4858-96F3-16C9BC11CD22}" dt="2020-08-21T14:32:02.018" v="2831"/>
          <ac:spMkLst>
            <pc:docMk/>
            <pc:sldMk cId="1467232718" sldId="280"/>
            <ac:spMk id="22" creationId="{102A5C93-B75B-43BC-A792-CC8100E6E6C6}"/>
          </ac:spMkLst>
        </pc:spChg>
        <pc:spChg chg="del mod">
          <ac:chgData name="FENET Justine" userId="S::justine.fenet@grandest.fr::36aa3853-52c8-47c9-b473-373d2d76a13e" providerId="AD" clId="Web-{B02EC38A-4549-4858-96F3-16C9BC11CD22}" dt="2020-08-21T14:30:28.312" v="2748"/>
          <ac:spMkLst>
            <pc:docMk/>
            <pc:sldMk cId="1467232718" sldId="280"/>
            <ac:spMk id="23" creationId="{B7FE93F6-2CD9-417E-A964-F3BE2DAD3975}"/>
          </ac:spMkLst>
        </pc:spChg>
        <pc:spChg chg="del">
          <ac:chgData name="FENET Justine" userId="S::justine.fenet@grandest.fr::36aa3853-52c8-47c9-b473-373d2d76a13e" providerId="AD" clId="Web-{B02EC38A-4549-4858-96F3-16C9BC11CD22}" dt="2020-08-21T14:31:20.392" v="2817"/>
          <ac:spMkLst>
            <pc:docMk/>
            <pc:sldMk cId="1467232718" sldId="280"/>
            <ac:spMk id="25" creationId="{13FB1DD6-719F-4F64-82DB-87AC6E54B9D6}"/>
          </ac:spMkLst>
        </pc:spChg>
        <pc:spChg chg="del">
          <ac:chgData name="FENET Justine" userId="S::justine.fenet@grandest.fr::36aa3853-52c8-47c9-b473-373d2d76a13e" providerId="AD" clId="Web-{B02EC38A-4549-4858-96F3-16C9BC11CD22}" dt="2020-08-21T14:30:19.640" v="2745"/>
          <ac:spMkLst>
            <pc:docMk/>
            <pc:sldMk cId="1467232718" sldId="280"/>
            <ac:spMk id="26" creationId="{D5E471D2-729F-4704-8C4C-B5D02EC10BE3}"/>
          </ac:spMkLst>
        </pc:spChg>
        <pc:spChg chg="del">
          <ac:chgData name="FENET Justine" userId="S::justine.fenet@grandest.fr::36aa3853-52c8-47c9-b473-373d2d76a13e" providerId="AD" clId="Web-{B02EC38A-4549-4858-96F3-16C9BC11CD22}" dt="2020-08-21T14:31:27.439" v="2820"/>
          <ac:spMkLst>
            <pc:docMk/>
            <pc:sldMk cId="1467232718" sldId="280"/>
            <ac:spMk id="27" creationId="{C6DB5BCC-2FB0-42C1-A7F9-C1DB701B0DA8}"/>
          </ac:spMkLst>
        </pc:spChg>
        <pc:spChg chg="del">
          <ac:chgData name="FENET Justine" userId="S::justine.fenet@grandest.fr::36aa3853-52c8-47c9-b473-373d2d76a13e" providerId="AD" clId="Web-{B02EC38A-4549-4858-96F3-16C9BC11CD22}" dt="2020-08-21T14:31:48.877" v="2826"/>
          <ac:spMkLst>
            <pc:docMk/>
            <pc:sldMk cId="1467232718" sldId="280"/>
            <ac:spMk id="29" creationId="{1F49E1D0-C2B6-432E-A874-581A1F58A971}"/>
          </ac:spMkLst>
        </pc:spChg>
        <pc:spChg chg="del">
          <ac:chgData name="FENET Justine" userId="S::justine.fenet@grandest.fr::36aa3853-52c8-47c9-b473-373d2d76a13e" providerId="AD" clId="Web-{B02EC38A-4549-4858-96F3-16C9BC11CD22}" dt="2020-08-21T14:31:56.533" v="2829"/>
          <ac:spMkLst>
            <pc:docMk/>
            <pc:sldMk cId="1467232718" sldId="280"/>
            <ac:spMk id="30" creationId="{E80B304D-8B99-4D3D-92C9-4C8CB459D0E8}"/>
          </ac:spMkLst>
        </pc:spChg>
      </pc:sldChg>
      <pc:sldChg chg="addSp delSp modSp add replId">
        <pc:chgData name="FENET Justine" userId="S::justine.fenet@grandest.fr::36aa3853-52c8-47c9-b473-373d2d76a13e" providerId="AD" clId="Web-{B02EC38A-4549-4858-96F3-16C9BC11CD22}" dt="2020-08-21T14:37:33.682" v="2994" actId="1076"/>
        <pc:sldMkLst>
          <pc:docMk/>
          <pc:sldMk cId="347057366" sldId="281"/>
        </pc:sldMkLst>
        <pc:spChg chg="del">
          <ac:chgData name="FENET Justine" userId="S::justine.fenet@grandest.fr::36aa3853-52c8-47c9-b473-373d2d76a13e" providerId="AD" clId="Web-{B02EC38A-4549-4858-96F3-16C9BC11CD22}" dt="2020-08-21T13:26:16.625" v="519"/>
          <ac:spMkLst>
            <pc:docMk/>
            <pc:sldMk cId="347057366" sldId="281"/>
            <ac:spMk id="2" creationId="{51778E29-45F2-4CA0-8CA8-0E4962A1E76F}"/>
          </ac:spMkLst>
        </pc:spChg>
        <pc:spChg chg="del mod">
          <ac:chgData name="FENET Justine" userId="S::justine.fenet@grandest.fr::36aa3853-52c8-47c9-b473-373d2d76a13e" providerId="AD" clId="Web-{B02EC38A-4549-4858-96F3-16C9BC11CD22}" dt="2020-08-21T13:29:35.833" v="686"/>
          <ac:spMkLst>
            <pc:docMk/>
            <pc:sldMk cId="347057366" sldId="281"/>
            <ac:spMk id="9" creationId="{F46E4C7F-18BC-42A6-9CBB-D771DB73ACEE}"/>
          </ac:spMkLst>
        </pc:spChg>
        <pc:spChg chg="del">
          <ac:chgData name="FENET Justine" userId="S::justine.fenet@grandest.fr::36aa3853-52c8-47c9-b473-373d2d76a13e" providerId="AD" clId="Web-{B02EC38A-4549-4858-96F3-16C9BC11CD22}" dt="2020-08-21T13:24:29.123" v="380"/>
          <ac:spMkLst>
            <pc:docMk/>
            <pc:sldMk cId="347057366" sldId="281"/>
            <ac:spMk id="20" creationId="{8162F572-8312-4DC4-A82A-C5530F5A898A}"/>
          </ac:spMkLst>
        </pc:spChg>
        <pc:spChg chg="del">
          <ac:chgData name="FENET Justine" userId="S::justine.fenet@grandest.fr::36aa3853-52c8-47c9-b473-373d2d76a13e" providerId="AD" clId="Web-{B02EC38A-4549-4858-96F3-16C9BC11CD22}" dt="2020-08-21T13:24:20.247" v="374"/>
          <ac:spMkLst>
            <pc:docMk/>
            <pc:sldMk cId="347057366" sldId="281"/>
            <ac:spMk id="21" creationId="{78CBE18D-732A-42E4-A804-931879757C4F}"/>
          </ac:spMkLst>
        </pc:spChg>
        <pc:spChg chg="del">
          <ac:chgData name="FENET Justine" userId="S::justine.fenet@grandest.fr::36aa3853-52c8-47c9-b473-373d2d76a13e" providerId="AD" clId="Web-{B02EC38A-4549-4858-96F3-16C9BC11CD22}" dt="2020-08-21T13:24:20.247" v="369"/>
          <ac:spMkLst>
            <pc:docMk/>
            <pc:sldMk cId="347057366" sldId="281"/>
            <ac:spMk id="26" creationId="{1422F258-F007-442E-83CC-1C2742180769}"/>
          </ac:spMkLst>
        </pc:spChg>
        <pc:spChg chg="add del">
          <ac:chgData name="FENET Justine" userId="S::justine.fenet@grandest.fr::36aa3853-52c8-47c9-b473-373d2d76a13e" providerId="AD" clId="Web-{B02EC38A-4549-4858-96F3-16C9BC11CD22}" dt="2020-08-21T13:56:03.434" v="2064"/>
          <ac:spMkLst>
            <pc:docMk/>
            <pc:sldMk cId="347057366" sldId="281"/>
            <ac:spMk id="31" creationId="{0A0174B4-6E7A-4547-A3C2-7667A2804249}"/>
          </ac:spMkLst>
        </pc:spChg>
        <pc:spChg chg="add del mod">
          <ac:chgData name="FENET Justine" userId="S::justine.fenet@grandest.fr::36aa3853-52c8-47c9-b473-373d2d76a13e" providerId="AD" clId="Web-{B02EC38A-4549-4858-96F3-16C9BC11CD22}" dt="2020-08-21T13:56:31.263" v="2068"/>
          <ac:spMkLst>
            <pc:docMk/>
            <pc:sldMk cId="347057366" sldId="281"/>
            <ac:spMk id="32" creationId="{9F266D24-6D56-44EA-84F0-E0F6B8286801}"/>
          </ac:spMkLst>
        </pc:spChg>
        <pc:spChg chg="add mod">
          <ac:chgData name="FENET Justine" userId="S::justine.fenet@grandest.fr::36aa3853-52c8-47c9-b473-373d2d76a13e" providerId="AD" clId="Web-{B02EC38A-4549-4858-96F3-16C9BC11CD22}" dt="2020-08-21T14:09:07.281" v="2546" actId="20577"/>
          <ac:spMkLst>
            <pc:docMk/>
            <pc:sldMk cId="347057366" sldId="281"/>
            <ac:spMk id="33" creationId="{BD5C06DF-07D9-4853-BDE1-A58744A74144}"/>
          </ac:spMkLst>
        </pc:spChg>
        <pc:spChg chg="del mod">
          <ac:chgData name="FENET Justine" userId="S::justine.fenet@grandest.fr::36aa3853-52c8-47c9-b473-373d2d76a13e" providerId="AD" clId="Web-{B02EC38A-4549-4858-96F3-16C9BC11CD22}" dt="2020-08-21T13:45:34.591" v="1761"/>
          <ac:spMkLst>
            <pc:docMk/>
            <pc:sldMk cId="347057366" sldId="281"/>
            <ac:spMk id="34" creationId="{41216C17-53BE-476A-B4ED-B6B7E2A30356}"/>
          </ac:spMkLst>
        </pc:spChg>
        <pc:spChg chg="del mod">
          <ac:chgData name="FENET Justine" userId="S::justine.fenet@grandest.fr::36aa3853-52c8-47c9-b473-373d2d76a13e" providerId="AD" clId="Web-{B02EC38A-4549-4858-96F3-16C9BC11CD22}" dt="2020-08-21T13:43:26.869" v="1639"/>
          <ac:spMkLst>
            <pc:docMk/>
            <pc:sldMk cId="347057366" sldId="281"/>
            <ac:spMk id="38" creationId="{4FC45FFC-4D74-47F9-854B-6576B5E450C7}"/>
          </ac:spMkLst>
        </pc:spChg>
        <pc:spChg chg="del mod">
          <ac:chgData name="FENET Justine" userId="S::justine.fenet@grandest.fr::36aa3853-52c8-47c9-b473-373d2d76a13e" providerId="AD" clId="Web-{B02EC38A-4549-4858-96F3-16C9BC11CD22}" dt="2020-08-21T13:43:32.385" v="1640"/>
          <ac:spMkLst>
            <pc:docMk/>
            <pc:sldMk cId="347057366" sldId="281"/>
            <ac:spMk id="40" creationId="{491B00D4-1887-4549-B2B9-B7723453C183}"/>
          </ac:spMkLst>
        </pc:spChg>
        <pc:spChg chg="del mod">
          <ac:chgData name="FENET Justine" userId="S::justine.fenet@grandest.fr::36aa3853-52c8-47c9-b473-373d2d76a13e" providerId="AD" clId="Web-{B02EC38A-4549-4858-96F3-16C9BC11CD22}" dt="2020-08-21T13:43:37.760" v="1641"/>
          <ac:spMkLst>
            <pc:docMk/>
            <pc:sldMk cId="347057366" sldId="281"/>
            <ac:spMk id="41" creationId="{4EFDED41-E486-4CBD-AF56-2787E2B14532}"/>
          </ac:spMkLst>
        </pc:spChg>
        <pc:spChg chg="del">
          <ac:chgData name="FENET Justine" userId="S::justine.fenet@grandest.fr::36aa3853-52c8-47c9-b473-373d2d76a13e" providerId="AD" clId="Web-{B02EC38A-4549-4858-96F3-16C9BC11CD22}" dt="2020-08-21T13:24:30.576" v="381"/>
          <ac:spMkLst>
            <pc:docMk/>
            <pc:sldMk cId="347057366" sldId="281"/>
            <ac:spMk id="43" creationId="{85B5946E-E00E-482C-954B-1BD9F2EFD2F0}"/>
          </ac:spMkLst>
        </pc:spChg>
        <pc:spChg chg="del">
          <ac:chgData name="FENET Justine" userId="S::justine.fenet@grandest.fr::36aa3853-52c8-47c9-b473-373d2d76a13e" providerId="AD" clId="Web-{B02EC38A-4549-4858-96F3-16C9BC11CD22}" dt="2020-08-21T13:24:20.247" v="366"/>
          <ac:spMkLst>
            <pc:docMk/>
            <pc:sldMk cId="347057366" sldId="281"/>
            <ac:spMk id="47" creationId="{9957DAFE-4D08-40A7-B547-A7651F606D3D}"/>
          </ac:spMkLst>
        </pc:spChg>
        <pc:spChg chg="del">
          <ac:chgData name="FENET Justine" userId="S::justine.fenet@grandest.fr::36aa3853-52c8-47c9-b473-373d2d76a13e" providerId="AD" clId="Web-{B02EC38A-4549-4858-96F3-16C9BC11CD22}" dt="2020-08-21T13:24:20.232" v="364"/>
          <ac:spMkLst>
            <pc:docMk/>
            <pc:sldMk cId="347057366" sldId="281"/>
            <ac:spMk id="49" creationId="{BEB37CEC-575A-48C3-8B44-C3C7884E0C51}"/>
          </ac:spMkLst>
        </pc:spChg>
        <pc:spChg chg="del">
          <ac:chgData name="FENET Justine" userId="S::justine.fenet@grandest.fr::36aa3853-52c8-47c9-b473-373d2d76a13e" providerId="AD" clId="Web-{B02EC38A-4549-4858-96F3-16C9BC11CD22}" dt="2020-08-21T13:24:20.232" v="363"/>
          <ac:spMkLst>
            <pc:docMk/>
            <pc:sldMk cId="347057366" sldId="281"/>
            <ac:spMk id="50" creationId="{09F0D901-2CB7-47D1-982F-2BB9472506CF}"/>
          </ac:spMkLst>
        </pc:spChg>
        <pc:spChg chg="del">
          <ac:chgData name="FENET Justine" userId="S::justine.fenet@grandest.fr::36aa3853-52c8-47c9-b473-373d2d76a13e" providerId="AD" clId="Web-{B02EC38A-4549-4858-96F3-16C9BC11CD22}" dt="2020-08-21T13:24:20.232" v="362"/>
          <ac:spMkLst>
            <pc:docMk/>
            <pc:sldMk cId="347057366" sldId="281"/>
            <ac:spMk id="51" creationId="{1651231F-9882-433F-9ABD-5D72D3552106}"/>
          </ac:spMkLst>
        </pc:spChg>
        <pc:spChg chg="del">
          <ac:chgData name="FENET Justine" userId="S::justine.fenet@grandest.fr::36aa3853-52c8-47c9-b473-373d2d76a13e" providerId="AD" clId="Web-{B02EC38A-4549-4858-96F3-16C9BC11CD22}" dt="2020-08-21T13:24:20.232" v="360"/>
          <ac:spMkLst>
            <pc:docMk/>
            <pc:sldMk cId="347057366" sldId="281"/>
            <ac:spMk id="55" creationId="{58A79228-09A4-49E1-9AFB-A29FE532688F}"/>
          </ac:spMkLst>
        </pc:spChg>
        <pc:spChg chg="del mod">
          <ac:chgData name="FENET Justine" userId="S::justine.fenet@grandest.fr::36aa3853-52c8-47c9-b473-373d2d76a13e" providerId="AD" clId="Web-{B02EC38A-4549-4858-96F3-16C9BC11CD22}" dt="2020-08-21T13:45:34.575" v="1760"/>
          <ac:spMkLst>
            <pc:docMk/>
            <pc:sldMk cId="347057366" sldId="281"/>
            <ac:spMk id="58" creationId="{C7BAD088-FFF4-4AEF-8AC7-ED5F30777961}"/>
          </ac:spMkLst>
        </pc:spChg>
        <pc:spChg chg="add del mod">
          <ac:chgData name="FENET Justine" userId="S::justine.fenet@grandest.fr::36aa3853-52c8-47c9-b473-373d2d76a13e" providerId="AD" clId="Web-{B02EC38A-4549-4858-96F3-16C9BC11CD22}" dt="2020-08-21T13:25:42.499" v="494"/>
          <ac:spMkLst>
            <pc:docMk/>
            <pc:sldMk cId="347057366" sldId="281"/>
            <ac:spMk id="60" creationId="{CEAE75C3-AC09-42A8-90E9-7380868BDF76}"/>
          </ac:spMkLst>
        </pc:spChg>
        <pc:spChg chg="del mod">
          <ac:chgData name="FENET Justine" userId="S::justine.fenet@grandest.fr::36aa3853-52c8-47c9-b473-373d2d76a13e" providerId="AD" clId="Web-{B02EC38A-4549-4858-96F3-16C9BC11CD22}" dt="2020-08-21T13:43:23.760" v="1638"/>
          <ac:spMkLst>
            <pc:docMk/>
            <pc:sldMk cId="347057366" sldId="281"/>
            <ac:spMk id="61" creationId="{F5A6BECA-D923-4CC9-86A6-02304A427C89}"/>
          </ac:spMkLst>
        </pc:spChg>
        <pc:spChg chg="del">
          <ac:chgData name="FENET Justine" userId="S::justine.fenet@grandest.fr::36aa3853-52c8-47c9-b473-373d2d76a13e" providerId="AD" clId="Web-{B02EC38A-4549-4858-96F3-16C9BC11CD22}" dt="2020-08-21T13:24:27.560" v="379"/>
          <ac:spMkLst>
            <pc:docMk/>
            <pc:sldMk cId="347057366" sldId="281"/>
            <ac:spMk id="62" creationId="{E8992487-2E98-4022-B5E6-FFE1F852255D}"/>
          </ac:spMkLst>
        </pc:spChg>
        <pc:spChg chg="del">
          <ac:chgData name="FENET Justine" userId="S::justine.fenet@grandest.fr::36aa3853-52c8-47c9-b473-373d2d76a13e" providerId="AD" clId="Web-{B02EC38A-4549-4858-96F3-16C9BC11CD22}" dt="2020-08-21T13:24:20.232" v="358"/>
          <ac:spMkLst>
            <pc:docMk/>
            <pc:sldMk cId="347057366" sldId="281"/>
            <ac:spMk id="63" creationId="{BB56ABF9-F9C9-4C6D-B8D7-1B492187DB94}"/>
          </ac:spMkLst>
        </pc:spChg>
        <pc:spChg chg="del">
          <ac:chgData name="FENET Justine" userId="S::justine.fenet@grandest.fr::36aa3853-52c8-47c9-b473-373d2d76a13e" providerId="AD" clId="Web-{B02EC38A-4549-4858-96F3-16C9BC11CD22}" dt="2020-08-21T13:24:20.232" v="357"/>
          <ac:spMkLst>
            <pc:docMk/>
            <pc:sldMk cId="347057366" sldId="281"/>
            <ac:spMk id="64" creationId="{E7AFB9DF-5200-4B09-AA2D-3C48FCC2D54F}"/>
          </ac:spMkLst>
        </pc:spChg>
        <pc:spChg chg="del">
          <ac:chgData name="FENET Justine" userId="S::justine.fenet@grandest.fr::36aa3853-52c8-47c9-b473-373d2d76a13e" providerId="AD" clId="Web-{B02EC38A-4549-4858-96F3-16C9BC11CD22}" dt="2020-08-21T13:24:20.232" v="356"/>
          <ac:spMkLst>
            <pc:docMk/>
            <pc:sldMk cId="347057366" sldId="281"/>
            <ac:spMk id="65" creationId="{D9CB6CF7-1C24-4E2F-9830-F673BE7B3EC1}"/>
          </ac:spMkLst>
        </pc:spChg>
        <pc:spChg chg="add del">
          <ac:chgData name="FENET Justine" userId="S::justine.fenet@grandest.fr::36aa3853-52c8-47c9-b473-373d2d76a13e" providerId="AD" clId="Web-{B02EC38A-4549-4858-96F3-16C9BC11CD22}" dt="2020-08-21T13:25:42.499" v="493"/>
          <ac:spMkLst>
            <pc:docMk/>
            <pc:sldMk cId="347057366" sldId="281"/>
            <ac:spMk id="66" creationId="{1A178AAA-9D03-4D9D-8B75-68A97FB09ABA}"/>
          </ac:spMkLst>
        </pc:spChg>
        <pc:spChg chg="add del">
          <ac:chgData name="FENET Justine" userId="S::justine.fenet@grandest.fr::36aa3853-52c8-47c9-b473-373d2d76a13e" providerId="AD" clId="Web-{B02EC38A-4549-4858-96F3-16C9BC11CD22}" dt="2020-08-21T13:25:42.499" v="492"/>
          <ac:spMkLst>
            <pc:docMk/>
            <pc:sldMk cId="347057366" sldId="281"/>
            <ac:spMk id="67" creationId="{65010E81-7D81-4882-8D73-2ECFE4BC6DDD}"/>
          </ac:spMkLst>
        </pc:spChg>
        <pc:spChg chg="add del">
          <ac:chgData name="FENET Justine" userId="S::justine.fenet@grandest.fr::36aa3853-52c8-47c9-b473-373d2d76a13e" providerId="AD" clId="Web-{B02EC38A-4549-4858-96F3-16C9BC11CD22}" dt="2020-08-21T13:25:42.499" v="489"/>
          <ac:spMkLst>
            <pc:docMk/>
            <pc:sldMk cId="347057366" sldId="281"/>
            <ac:spMk id="70" creationId="{F51FD6E3-847A-4ABD-90E4-2A13953653E8}"/>
          </ac:spMkLst>
        </pc:spChg>
        <pc:spChg chg="add del mod">
          <ac:chgData name="FENET Justine" userId="S::justine.fenet@grandest.fr::36aa3853-52c8-47c9-b473-373d2d76a13e" providerId="AD" clId="Web-{B02EC38A-4549-4858-96F3-16C9BC11CD22}" dt="2020-08-21T13:25:39.843" v="484"/>
          <ac:spMkLst>
            <pc:docMk/>
            <pc:sldMk cId="347057366" sldId="281"/>
            <ac:spMk id="75" creationId="{6E74A235-359C-4FD4-89B9-A8BDD712F1CF}"/>
          </ac:spMkLst>
        </pc:spChg>
        <pc:spChg chg="add del mod">
          <ac:chgData name="FENET Justine" userId="S::justine.fenet@grandest.fr::36aa3853-52c8-47c9-b473-373d2d76a13e" providerId="AD" clId="Web-{B02EC38A-4549-4858-96F3-16C9BC11CD22}" dt="2020-08-21T13:25:39.843" v="483"/>
          <ac:spMkLst>
            <pc:docMk/>
            <pc:sldMk cId="347057366" sldId="281"/>
            <ac:spMk id="76" creationId="{013A9034-4509-445D-A6E1-A8C0A4A6BA98}"/>
          </ac:spMkLst>
        </pc:spChg>
        <pc:spChg chg="add del mod">
          <ac:chgData name="FENET Justine" userId="S::justine.fenet@grandest.fr::36aa3853-52c8-47c9-b473-373d2d76a13e" providerId="AD" clId="Web-{B02EC38A-4549-4858-96F3-16C9BC11CD22}" dt="2020-08-21T13:25:39.843" v="482"/>
          <ac:spMkLst>
            <pc:docMk/>
            <pc:sldMk cId="347057366" sldId="281"/>
            <ac:spMk id="77" creationId="{32453EAA-72BD-4C9A-94E0-73A96B169B59}"/>
          </ac:spMkLst>
        </pc:spChg>
        <pc:spChg chg="add del mod">
          <ac:chgData name="FENET Justine" userId="S::justine.fenet@grandest.fr::36aa3853-52c8-47c9-b473-373d2d76a13e" providerId="AD" clId="Web-{B02EC38A-4549-4858-96F3-16C9BC11CD22}" dt="2020-08-21T13:25:39.843" v="479"/>
          <ac:spMkLst>
            <pc:docMk/>
            <pc:sldMk cId="347057366" sldId="281"/>
            <ac:spMk id="80" creationId="{112FE1B6-4659-46AC-A33D-3F17614EB621}"/>
          </ac:spMkLst>
        </pc:spChg>
        <pc:spChg chg="add del mod">
          <ac:chgData name="FENET Justine" userId="S::justine.fenet@grandest.fr::36aa3853-52c8-47c9-b473-373d2d76a13e" providerId="AD" clId="Web-{B02EC38A-4549-4858-96F3-16C9BC11CD22}" dt="2020-08-21T13:33:31.323" v="1038"/>
          <ac:spMkLst>
            <pc:docMk/>
            <pc:sldMk cId="347057366" sldId="281"/>
            <ac:spMk id="85" creationId="{17CDC10D-63D1-48FD-A365-85C1D62F0ABE}"/>
          </ac:spMkLst>
        </pc:spChg>
        <pc:spChg chg="add del mod">
          <ac:chgData name="FENET Justine" userId="S::justine.fenet@grandest.fr::36aa3853-52c8-47c9-b473-373d2d76a13e" providerId="AD" clId="Web-{B02EC38A-4549-4858-96F3-16C9BC11CD22}" dt="2020-08-21T13:38:24.877" v="1243"/>
          <ac:spMkLst>
            <pc:docMk/>
            <pc:sldMk cId="347057366" sldId="281"/>
            <ac:spMk id="86" creationId="{BFAAC4F2-A1A3-4738-8BB8-1878FC0863E4}"/>
          </ac:spMkLst>
        </pc:spChg>
        <pc:spChg chg="add del mod">
          <ac:chgData name="FENET Justine" userId="S::justine.fenet@grandest.fr::36aa3853-52c8-47c9-b473-373d2d76a13e" providerId="AD" clId="Web-{B02EC38A-4549-4858-96F3-16C9BC11CD22}" dt="2020-08-21T13:34:11.965" v="1067"/>
          <ac:spMkLst>
            <pc:docMk/>
            <pc:sldMk cId="347057366" sldId="281"/>
            <ac:spMk id="87" creationId="{7753D823-2C20-41F5-A0C3-A772966DEF5A}"/>
          </ac:spMkLst>
        </pc:spChg>
        <pc:spChg chg="add del mod">
          <ac:chgData name="FENET Justine" userId="S::justine.fenet@grandest.fr::36aa3853-52c8-47c9-b473-373d2d76a13e" providerId="AD" clId="Web-{B02EC38A-4549-4858-96F3-16C9BC11CD22}" dt="2020-08-21T13:45:47.638" v="1780"/>
          <ac:spMkLst>
            <pc:docMk/>
            <pc:sldMk cId="347057366" sldId="281"/>
            <ac:spMk id="89" creationId="{B10A61E2-3232-432D-9795-D3E9069AC53E}"/>
          </ac:spMkLst>
        </pc:spChg>
        <pc:spChg chg="add mod">
          <ac:chgData name="FENET Justine" userId="S::justine.fenet@grandest.fr::36aa3853-52c8-47c9-b473-373d2d76a13e" providerId="AD" clId="Web-{B02EC38A-4549-4858-96F3-16C9BC11CD22}" dt="2020-08-21T14:12:33.036" v="2555" actId="1076"/>
          <ac:spMkLst>
            <pc:docMk/>
            <pc:sldMk cId="347057366" sldId="281"/>
            <ac:spMk id="95" creationId="{5BB2950D-521A-431F-B25B-69316D816F44}"/>
          </ac:spMkLst>
        </pc:spChg>
        <pc:spChg chg="add mod">
          <ac:chgData name="FENET Justine" userId="S::justine.fenet@grandest.fr::36aa3853-52c8-47c9-b473-373d2d76a13e" providerId="AD" clId="Web-{B02EC38A-4549-4858-96F3-16C9BC11CD22}" dt="2020-08-21T14:04:38.369" v="2441" actId="20577"/>
          <ac:spMkLst>
            <pc:docMk/>
            <pc:sldMk cId="347057366" sldId="281"/>
            <ac:spMk id="96" creationId="{E8D6EDD8-2D9B-4E3B-BE1A-433DA43EF611}"/>
          </ac:spMkLst>
        </pc:spChg>
        <pc:spChg chg="add del mod">
          <ac:chgData name="FENET Justine" userId="S::justine.fenet@grandest.fr::36aa3853-52c8-47c9-b473-373d2d76a13e" providerId="AD" clId="Web-{B02EC38A-4549-4858-96F3-16C9BC11CD22}" dt="2020-08-21T13:38:31.815" v="1246"/>
          <ac:spMkLst>
            <pc:docMk/>
            <pc:sldMk cId="347057366" sldId="281"/>
            <ac:spMk id="97" creationId="{85D22F9D-B465-4DAB-A5A6-8851A44B2625}"/>
          </ac:spMkLst>
        </pc:spChg>
        <pc:spChg chg="add del">
          <ac:chgData name="FENET Justine" userId="S::justine.fenet@grandest.fr::36aa3853-52c8-47c9-b473-373d2d76a13e" providerId="AD" clId="Web-{B02EC38A-4549-4858-96F3-16C9BC11CD22}" dt="2020-08-21T13:38:39.221" v="1248"/>
          <ac:spMkLst>
            <pc:docMk/>
            <pc:sldMk cId="347057366" sldId="281"/>
            <ac:spMk id="98" creationId="{734CB968-2389-4CE3-819C-E13EF9351609}"/>
          </ac:spMkLst>
        </pc:spChg>
        <pc:spChg chg="add del">
          <ac:chgData name="FENET Justine" userId="S::justine.fenet@grandest.fr::36aa3853-52c8-47c9-b473-373d2d76a13e" providerId="AD" clId="Web-{B02EC38A-4549-4858-96F3-16C9BC11CD22}" dt="2020-08-21T13:38:46.362" v="1250"/>
          <ac:spMkLst>
            <pc:docMk/>
            <pc:sldMk cId="347057366" sldId="281"/>
            <ac:spMk id="99" creationId="{758A6160-AAFE-4733-90C0-12A1C7C077F7}"/>
          </ac:spMkLst>
        </pc:spChg>
        <pc:spChg chg="add del mod">
          <ac:chgData name="FENET Justine" userId="S::justine.fenet@grandest.fr::36aa3853-52c8-47c9-b473-373d2d76a13e" providerId="AD" clId="Web-{B02EC38A-4549-4858-96F3-16C9BC11CD22}" dt="2020-08-21T13:50:19.348" v="1864"/>
          <ac:spMkLst>
            <pc:docMk/>
            <pc:sldMk cId="347057366" sldId="281"/>
            <ac:spMk id="100" creationId="{2ACB8BFF-E7D4-43D2-8673-6D186512BEF6}"/>
          </ac:spMkLst>
        </pc:spChg>
        <pc:spChg chg="add mod">
          <ac:chgData name="FENET Justine" userId="S::justine.fenet@grandest.fr::36aa3853-52c8-47c9-b473-373d2d76a13e" providerId="AD" clId="Web-{B02EC38A-4549-4858-96F3-16C9BC11CD22}" dt="2020-08-21T13:49:22.893" v="1856" actId="1076"/>
          <ac:spMkLst>
            <pc:docMk/>
            <pc:sldMk cId="347057366" sldId="281"/>
            <ac:spMk id="103" creationId="{2D99D67B-15EB-440A-AA81-6765FEBC6467}"/>
          </ac:spMkLst>
        </pc:spChg>
        <pc:spChg chg="add mod">
          <ac:chgData name="FENET Justine" userId="S::justine.fenet@grandest.fr::36aa3853-52c8-47c9-b473-373d2d76a13e" providerId="AD" clId="Web-{B02EC38A-4549-4858-96F3-16C9BC11CD22}" dt="2020-08-21T14:36:37.306" v="2988" actId="1076"/>
          <ac:spMkLst>
            <pc:docMk/>
            <pc:sldMk cId="347057366" sldId="281"/>
            <ac:spMk id="106" creationId="{75ECA279-BEA8-47D7-9F4C-4F27662361C3}"/>
          </ac:spMkLst>
        </pc:spChg>
        <pc:spChg chg="add del mod">
          <ac:chgData name="FENET Justine" userId="S::justine.fenet@grandest.fr::36aa3853-52c8-47c9-b473-373d2d76a13e" providerId="AD" clId="Web-{B02EC38A-4549-4858-96F3-16C9BC11CD22}" dt="2020-08-21T13:50:48.895" v="1870"/>
          <ac:spMkLst>
            <pc:docMk/>
            <pc:sldMk cId="347057366" sldId="281"/>
            <ac:spMk id="107" creationId="{ECF0DE19-FC3B-42EA-9361-A06EC76FA2D0}"/>
          </ac:spMkLst>
        </pc:spChg>
        <pc:spChg chg="add del mod">
          <ac:chgData name="FENET Justine" userId="S::justine.fenet@grandest.fr::36aa3853-52c8-47c9-b473-373d2d76a13e" providerId="AD" clId="Web-{B02EC38A-4549-4858-96F3-16C9BC11CD22}" dt="2020-08-21T13:50:53.974" v="1871"/>
          <ac:spMkLst>
            <pc:docMk/>
            <pc:sldMk cId="347057366" sldId="281"/>
            <ac:spMk id="108" creationId="{EC2D4BD9-F4DE-4C2A-B487-69B5D4E0535F}"/>
          </ac:spMkLst>
        </pc:spChg>
        <pc:spChg chg="add mod">
          <ac:chgData name="FENET Justine" userId="S::justine.fenet@grandest.fr::36aa3853-52c8-47c9-b473-373d2d76a13e" providerId="AD" clId="Web-{B02EC38A-4549-4858-96F3-16C9BC11CD22}" dt="2020-08-21T13:49:17.159" v="1855" actId="1076"/>
          <ac:spMkLst>
            <pc:docMk/>
            <pc:sldMk cId="347057366" sldId="281"/>
            <ac:spMk id="109" creationId="{70D8FCC7-2119-45DE-9493-371B2DBF0336}"/>
          </ac:spMkLst>
        </pc:spChg>
        <pc:spChg chg="add mod">
          <ac:chgData name="FENET Justine" userId="S::justine.fenet@grandest.fr::36aa3853-52c8-47c9-b473-373d2d76a13e" providerId="AD" clId="Web-{B02EC38A-4549-4858-96F3-16C9BC11CD22}" dt="2020-08-21T14:14:30.477" v="2557" actId="14100"/>
          <ac:spMkLst>
            <pc:docMk/>
            <pc:sldMk cId="347057366" sldId="281"/>
            <ac:spMk id="113" creationId="{3CE0DD67-9AF9-4C71-8FC6-3ACB07E57CF6}"/>
          </ac:spMkLst>
        </pc:spChg>
        <pc:spChg chg="add mod">
          <ac:chgData name="FENET Justine" userId="S::justine.fenet@grandest.fr::36aa3853-52c8-47c9-b473-373d2d76a13e" providerId="AD" clId="Web-{B02EC38A-4549-4858-96F3-16C9BC11CD22}" dt="2020-08-21T14:36:27.306" v="2987" actId="1076"/>
          <ac:spMkLst>
            <pc:docMk/>
            <pc:sldMk cId="347057366" sldId="281"/>
            <ac:spMk id="124" creationId="{46A559E3-E8ED-4C74-A9DF-03B342CD19AE}"/>
          </ac:spMkLst>
        </pc:spChg>
        <pc:spChg chg="add mod">
          <ac:chgData name="FENET Justine" userId="S::justine.fenet@grandest.fr::36aa3853-52c8-47c9-b473-373d2d76a13e" providerId="AD" clId="Web-{B02EC38A-4549-4858-96F3-16C9BC11CD22}" dt="2020-08-21T14:08:10.999" v="2539" actId="20577"/>
          <ac:spMkLst>
            <pc:docMk/>
            <pc:sldMk cId="347057366" sldId="281"/>
            <ac:spMk id="125" creationId="{5142A717-CA40-4FF4-8011-6770246B046B}"/>
          </ac:spMkLst>
        </pc:spChg>
        <pc:spChg chg="add mod">
          <ac:chgData name="FENET Justine" userId="S::justine.fenet@grandest.fr::36aa3853-52c8-47c9-b473-373d2d76a13e" providerId="AD" clId="Web-{B02EC38A-4549-4858-96F3-16C9BC11CD22}" dt="2020-08-21T14:09:59.251" v="2552" actId="14100"/>
          <ac:spMkLst>
            <pc:docMk/>
            <pc:sldMk cId="347057366" sldId="281"/>
            <ac:spMk id="126" creationId="{12457C1F-896C-42A5-A88D-B4793A8E84BE}"/>
          </ac:spMkLst>
        </pc:spChg>
        <pc:picChg chg="del">
          <ac:chgData name="FENET Justine" userId="S::justine.fenet@grandest.fr::36aa3853-52c8-47c9-b473-373d2d76a13e" providerId="AD" clId="Web-{B02EC38A-4549-4858-96F3-16C9BC11CD22}" dt="2020-08-21T13:24:20.247" v="377"/>
          <ac:picMkLst>
            <pc:docMk/>
            <pc:sldMk cId="347057366" sldId="281"/>
            <ac:picMk id="3" creationId="{F1DB1BCC-DFBA-498B-BE17-80C602C3088C}"/>
          </ac:picMkLst>
        </pc:picChg>
        <pc:picChg chg="del mod ord">
          <ac:chgData name="FENET Justine" userId="S::justine.fenet@grandest.fr::36aa3853-52c8-47c9-b473-373d2d76a13e" providerId="AD" clId="Web-{B02EC38A-4549-4858-96F3-16C9BC11CD22}" dt="2020-08-21T13:45:34.575" v="1758"/>
          <ac:picMkLst>
            <pc:docMk/>
            <pc:sldMk cId="347057366" sldId="281"/>
            <ac:picMk id="4" creationId="{29ED007D-7550-4105-B7B7-7DC64EA644DF}"/>
          </ac:picMkLst>
        </pc:picChg>
        <pc:picChg chg="del mod">
          <ac:chgData name="FENET Justine" userId="S::justine.fenet@grandest.fr::36aa3853-52c8-47c9-b473-373d2d76a13e" providerId="AD" clId="Web-{B02EC38A-4549-4858-96F3-16C9BC11CD22}" dt="2020-08-21T13:27:25.064" v="551"/>
          <ac:picMkLst>
            <pc:docMk/>
            <pc:sldMk cId="347057366" sldId="281"/>
            <ac:picMk id="5" creationId="{4B4B2810-078E-4247-8923-63A9D317264E}"/>
          </ac:picMkLst>
        </pc:picChg>
        <pc:picChg chg="del">
          <ac:chgData name="FENET Justine" userId="S::justine.fenet@grandest.fr::36aa3853-52c8-47c9-b473-373d2d76a13e" providerId="AD" clId="Web-{B02EC38A-4549-4858-96F3-16C9BC11CD22}" dt="2020-08-21T13:24:20.247" v="376"/>
          <ac:picMkLst>
            <pc:docMk/>
            <pc:sldMk cId="347057366" sldId="281"/>
            <ac:picMk id="6" creationId="{FC2C08E0-D534-42B1-A55B-1F192185760C}"/>
          </ac:picMkLst>
        </pc:picChg>
        <pc:picChg chg="del mod">
          <ac:chgData name="FENET Justine" userId="S::justine.fenet@grandest.fr::36aa3853-52c8-47c9-b473-373d2d76a13e" providerId="AD" clId="Web-{B02EC38A-4549-4858-96F3-16C9BC11CD22}" dt="2020-08-21T13:26:06.906" v="517"/>
          <ac:picMkLst>
            <pc:docMk/>
            <pc:sldMk cId="347057366" sldId="281"/>
            <ac:picMk id="7" creationId="{4685FECA-50CF-46D3-869D-40C9A05A73CC}"/>
          </ac:picMkLst>
        </pc:picChg>
        <pc:picChg chg="del mod">
          <ac:chgData name="FENET Justine" userId="S::justine.fenet@grandest.fr::36aa3853-52c8-47c9-b473-373d2d76a13e" providerId="AD" clId="Web-{B02EC38A-4549-4858-96F3-16C9BC11CD22}" dt="2020-08-21T13:26:10.438" v="518"/>
          <ac:picMkLst>
            <pc:docMk/>
            <pc:sldMk cId="347057366" sldId="281"/>
            <ac:picMk id="8" creationId="{1941E97C-0A9C-429A-9110-9E6672939376}"/>
          </ac:picMkLst>
        </pc:picChg>
        <pc:picChg chg="del mod">
          <ac:chgData name="FENET Justine" userId="S::justine.fenet@grandest.fr::36aa3853-52c8-47c9-b473-373d2d76a13e" providerId="AD" clId="Web-{B02EC38A-4549-4858-96F3-16C9BC11CD22}" dt="2020-08-21T13:43:41.385" v="1643"/>
          <ac:picMkLst>
            <pc:docMk/>
            <pc:sldMk cId="347057366" sldId="281"/>
            <ac:picMk id="10" creationId="{A2F22F89-8DBC-439B-B237-3EC5B2089CEF}"/>
          </ac:picMkLst>
        </pc:picChg>
        <pc:picChg chg="del mod">
          <ac:chgData name="FENET Justine" userId="S::justine.fenet@grandest.fr::36aa3853-52c8-47c9-b473-373d2d76a13e" providerId="AD" clId="Web-{B02EC38A-4549-4858-96F3-16C9BC11CD22}" dt="2020-08-21T13:43:18.369" v="1636"/>
          <ac:picMkLst>
            <pc:docMk/>
            <pc:sldMk cId="347057366" sldId="281"/>
            <ac:picMk id="11" creationId="{4F376F27-61B8-4C6D-9BF0-D0C0B0BA1BA5}"/>
          </ac:picMkLst>
        </pc:picChg>
        <pc:picChg chg="add del mod">
          <ac:chgData name="FENET Justine" userId="S::justine.fenet@grandest.fr::36aa3853-52c8-47c9-b473-373d2d76a13e" providerId="AD" clId="Web-{B02EC38A-4549-4858-96F3-16C9BC11CD22}" dt="2020-08-21T13:45:34.575" v="1757"/>
          <ac:picMkLst>
            <pc:docMk/>
            <pc:sldMk cId="347057366" sldId="281"/>
            <ac:picMk id="12" creationId="{3E8EC961-72A6-4126-B6E8-5DAAC75DEF16}"/>
          </ac:picMkLst>
        </pc:picChg>
        <pc:picChg chg="add mod">
          <ac:chgData name="FENET Justine" userId="S::justine.fenet@grandest.fr::36aa3853-52c8-47c9-b473-373d2d76a13e" providerId="AD" clId="Web-{B02EC38A-4549-4858-96F3-16C9BC11CD22}" dt="2020-08-21T14:02:02.177" v="2397" actId="1076"/>
          <ac:picMkLst>
            <pc:docMk/>
            <pc:sldMk cId="347057366" sldId="281"/>
            <ac:picMk id="13" creationId="{4F7E08B9-2B77-47D5-A690-B78D055DB87A}"/>
          </ac:picMkLst>
        </pc:picChg>
        <pc:picChg chg="del">
          <ac:chgData name="FENET Justine" userId="S::justine.fenet@grandest.fr::36aa3853-52c8-47c9-b473-373d2d76a13e" providerId="AD" clId="Web-{B02EC38A-4549-4858-96F3-16C9BC11CD22}" dt="2020-08-21T13:24:20.247" v="378"/>
          <ac:picMkLst>
            <pc:docMk/>
            <pc:sldMk cId="347057366" sldId="281"/>
            <ac:picMk id="14" creationId="{CCA525D0-60EB-4EE4-BC46-A0B05D292AD6}"/>
          </ac:picMkLst>
        </pc:picChg>
        <pc:picChg chg="del mod">
          <ac:chgData name="FENET Justine" userId="S::justine.fenet@grandest.fr::36aa3853-52c8-47c9-b473-373d2d76a13e" providerId="AD" clId="Web-{B02EC38A-4549-4858-96F3-16C9BC11CD22}" dt="2020-08-21T13:43:18.369" v="1635"/>
          <ac:picMkLst>
            <pc:docMk/>
            <pc:sldMk cId="347057366" sldId="281"/>
            <ac:picMk id="15" creationId="{990DD5C3-430C-48E0-9E5D-23F39E6BDAF4}"/>
          </ac:picMkLst>
        </pc:picChg>
        <pc:picChg chg="del">
          <ac:chgData name="FENET Justine" userId="S::justine.fenet@grandest.fr::36aa3853-52c8-47c9-b473-373d2d76a13e" providerId="AD" clId="Web-{B02EC38A-4549-4858-96F3-16C9BC11CD22}" dt="2020-08-21T13:24:20.247" v="371"/>
          <ac:picMkLst>
            <pc:docMk/>
            <pc:sldMk cId="347057366" sldId="281"/>
            <ac:picMk id="16" creationId="{EED9F6DE-D604-4CFE-BF21-E2BD2E7AF065}"/>
          </ac:picMkLst>
        </pc:picChg>
        <pc:picChg chg="del mod">
          <ac:chgData name="FENET Justine" userId="S::justine.fenet@grandest.fr::36aa3853-52c8-47c9-b473-373d2d76a13e" providerId="AD" clId="Web-{B02EC38A-4549-4858-96F3-16C9BC11CD22}" dt="2020-08-21T13:43:18.369" v="1634"/>
          <ac:picMkLst>
            <pc:docMk/>
            <pc:sldMk cId="347057366" sldId="281"/>
            <ac:picMk id="17" creationId="{6FE423CB-963F-459F-823E-30C93DEA4DE9}"/>
          </ac:picMkLst>
        </pc:picChg>
        <pc:picChg chg="del mod">
          <ac:chgData name="FENET Justine" userId="S::justine.fenet@grandest.fr::36aa3853-52c8-47c9-b473-373d2d76a13e" providerId="AD" clId="Web-{B02EC38A-4549-4858-96F3-16C9BC11CD22}" dt="2020-08-21T13:43:18.353" v="1633"/>
          <ac:picMkLst>
            <pc:docMk/>
            <pc:sldMk cId="347057366" sldId="281"/>
            <ac:picMk id="18" creationId="{7206B693-4ABD-46A7-8E33-97F1726BD700}"/>
          </ac:picMkLst>
        </pc:picChg>
        <pc:picChg chg="del">
          <ac:chgData name="FENET Justine" userId="S::justine.fenet@grandest.fr::36aa3853-52c8-47c9-b473-373d2d76a13e" providerId="AD" clId="Web-{B02EC38A-4549-4858-96F3-16C9BC11CD22}" dt="2020-08-21T13:24:20.247" v="375"/>
          <ac:picMkLst>
            <pc:docMk/>
            <pc:sldMk cId="347057366" sldId="281"/>
            <ac:picMk id="19" creationId="{D73ED299-12BD-4934-8A81-E93315D020BE}"/>
          </ac:picMkLst>
        </pc:picChg>
        <pc:picChg chg="del">
          <ac:chgData name="FENET Justine" userId="S::justine.fenet@grandest.fr::36aa3853-52c8-47c9-b473-373d2d76a13e" providerId="AD" clId="Web-{B02EC38A-4549-4858-96F3-16C9BC11CD22}" dt="2020-08-21T13:24:20.247" v="373"/>
          <ac:picMkLst>
            <pc:docMk/>
            <pc:sldMk cId="347057366" sldId="281"/>
            <ac:picMk id="22" creationId="{C50E7742-AC6A-4A18-80F3-AFFC3C658E13}"/>
          </ac:picMkLst>
        </pc:picChg>
        <pc:picChg chg="add mod">
          <ac:chgData name="FENET Justine" userId="S::justine.fenet@grandest.fr::36aa3853-52c8-47c9-b473-373d2d76a13e" providerId="AD" clId="Web-{B02EC38A-4549-4858-96F3-16C9BC11CD22}" dt="2020-08-21T14:06:47.169" v="2472" actId="1076"/>
          <ac:picMkLst>
            <pc:docMk/>
            <pc:sldMk cId="347057366" sldId="281"/>
            <ac:picMk id="23" creationId="{97D98611-9E8E-44E2-BC5B-0B93BEC216BB}"/>
          </ac:picMkLst>
        </pc:picChg>
        <pc:picChg chg="del">
          <ac:chgData name="FENET Justine" userId="S::justine.fenet@grandest.fr::36aa3853-52c8-47c9-b473-373d2d76a13e" providerId="AD" clId="Web-{B02EC38A-4549-4858-96F3-16C9BC11CD22}" dt="2020-08-21T13:24:20.247" v="372"/>
          <ac:picMkLst>
            <pc:docMk/>
            <pc:sldMk cId="347057366" sldId="281"/>
            <ac:picMk id="24" creationId="{0840B4C3-970D-41F6-B375-7199372F83BC}"/>
          </ac:picMkLst>
        </pc:picChg>
        <pc:picChg chg="del">
          <ac:chgData name="FENET Justine" userId="S::justine.fenet@grandest.fr::36aa3853-52c8-47c9-b473-373d2d76a13e" providerId="AD" clId="Web-{B02EC38A-4549-4858-96F3-16C9BC11CD22}" dt="2020-08-21T13:24:20.247" v="370"/>
          <ac:picMkLst>
            <pc:docMk/>
            <pc:sldMk cId="347057366" sldId="281"/>
            <ac:picMk id="25" creationId="{5DCFD159-4648-434E-BACD-8C2A0F5CF3F8}"/>
          </ac:picMkLst>
        </pc:picChg>
        <pc:picChg chg="del">
          <ac:chgData name="FENET Justine" userId="S::justine.fenet@grandest.fr::36aa3853-52c8-47c9-b473-373d2d76a13e" providerId="AD" clId="Web-{B02EC38A-4549-4858-96F3-16C9BC11CD22}" dt="2020-08-21T13:24:20.247" v="368"/>
          <ac:picMkLst>
            <pc:docMk/>
            <pc:sldMk cId="347057366" sldId="281"/>
            <ac:picMk id="27" creationId="{FE21F964-525D-47DC-BCF5-FA74BA144FBA}"/>
          </ac:picMkLst>
        </pc:picChg>
        <pc:picChg chg="add del mod">
          <ac:chgData name="FENET Justine" userId="S::justine.fenet@grandest.fr::36aa3853-52c8-47c9-b473-373d2d76a13e" providerId="AD" clId="Web-{B02EC38A-4549-4858-96F3-16C9BC11CD22}" dt="2020-08-21T13:52:19.210" v="1959"/>
          <ac:picMkLst>
            <pc:docMk/>
            <pc:sldMk cId="347057366" sldId="281"/>
            <ac:picMk id="28" creationId="{1C28B564-5280-456E-80F8-9D199BEAE3E5}"/>
          </ac:picMkLst>
        </pc:picChg>
        <pc:picChg chg="add mod">
          <ac:chgData name="FENET Justine" userId="S::justine.fenet@grandest.fr::36aa3853-52c8-47c9-b473-373d2d76a13e" providerId="AD" clId="Web-{B02EC38A-4549-4858-96F3-16C9BC11CD22}" dt="2020-08-21T14:37:19.135" v="2992" actId="1076"/>
          <ac:picMkLst>
            <pc:docMk/>
            <pc:sldMk cId="347057366" sldId="281"/>
            <ac:picMk id="29" creationId="{D8687CE2-5826-4D87-8304-3B5540A59C94}"/>
          </ac:picMkLst>
        </pc:picChg>
        <pc:picChg chg="add mod">
          <ac:chgData name="FENET Justine" userId="S::justine.fenet@grandest.fr::36aa3853-52c8-47c9-b473-373d2d76a13e" providerId="AD" clId="Web-{B02EC38A-4549-4858-96F3-16C9BC11CD22}" dt="2020-08-21T14:37:33.682" v="2994" actId="1076"/>
          <ac:picMkLst>
            <pc:docMk/>
            <pc:sldMk cId="347057366" sldId="281"/>
            <ac:picMk id="30" creationId="{180731F7-0AAC-41D4-8DAC-66401BC7D96C}"/>
          </ac:picMkLst>
        </pc:picChg>
        <pc:picChg chg="del mod">
          <ac:chgData name="FENET Justine" userId="S::justine.fenet@grandest.fr::36aa3853-52c8-47c9-b473-373d2d76a13e" providerId="AD" clId="Web-{B02EC38A-4549-4858-96F3-16C9BC11CD22}" dt="2020-08-21T13:43:18.353" v="1632"/>
          <ac:picMkLst>
            <pc:docMk/>
            <pc:sldMk cId="347057366" sldId="281"/>
            <ac:picMk id="39" creationId="{DB4C8041-23DD-4573-AE3E-BB2A40C1C635}"/>
          </ac:picMkLst>
        </pc:picChg>
        <pc:picChg chg="del mod">
          <ac:chgData name="FENET Justine" userId="S::justine.fenet@grandest.fr::36aa3853-52c8-47c9-b473-373d2d76a13e" providerId="AD" clId="Web-{B02EC38A-4549-4858-96F3-16C9BC11CD22}" dt="2020-08-21T13:43:20.181" v="1637"/>
          <ac:picMkLst>
            <pc:docMk/>
            <pc:sldMk cId="347057366" sldId="281"/>
            <ac:picMk id="42" creationId="{E498A720-2433-4AF6-A270-BABFE7AE8BB4}"/>
          </ac:picMkLst>
        </pc:picChg>
        <pc:picChg chg="del mod">
          <ac:chgData name="FENET Justine" userId="S::justine.fenet@grandest.fr::36aa3853-52c8-47c9-b473-373d2d76a13e" providerId="AD" clId="Web-{B02EC38A-4549-4858-96F3-16C9BC11CD22}" dt="2020-08-21T13:26:18.094" v="520"/>
          <ac:picMkLst>
            <pc:docMk/>
            <pc:sldMk cId="347057366" sldId="281"/>
            <ac:picMk id="44" creationId="{A0FBB9D2-8A2C-41B0-96AB-96415121ED4A}"/>
          </ac:picMkLst>
        </pc:picChg>
        <pc:picChg chg="mod">
          <ac:chgData name="FENET Justine" userId="S::justine.fenet@grandest.fr::36aa3853-52c8-47c9-b473-373d2d76a13e" providerId="AD" clId="Web-{B02EC38A-4549-4858-96F3-16C9BC11CD22}" dt="2020-08-21T13:41:52.570" v="1605" actId="1076"/>
          <ac:picMkLst>
            <pc:docMk/>
            <pc:sldMk cId="347057366" sldId="281"/>
            <ac:picMk id="45" creationId="{FBF3394C-DCA6-4547-B3BE-E3CC11BFE3A7}"/>
          </ac:picMkLst>
        </pc:picChg>
        <pc:picChg chg="del">
          <ac:chgData name="FENET Justine" userId="S::justine.fenet@grandest.fr::36aa3853-52c8-47c9-b473-373d2d76a13e" providerId="AD" clId="Web-{B02EC38A-4549-4858-96F3-16C9BC11CD22}" dt="2020-08-21T13:24:20.247" v="367"/>
          <ac:picMkLst>
            <pc:docMk/>
            <pc:sldMk cId="347057366" sldId="281"/>
            <ac:picMk id="46" creationId="{20AE1854-288F-49EA-938B-FDF170A9748A}"/>
          </ac:picMkLst>
        </pc:picChg>
        <pc:picChg chg="del">
          <ac:chgData name="FENET Justine" userId="S::justine.fenet@grandest.fr::36aa3853-52c8-47c9-b473-373d2d76a13e" providerId="AD" clId="Web-{B02EC38A-4549-4858-96F3-16C9BC11CD22}" dt="2020-08-21T13:24:20.247" v="365"/>
          <ac:picMkLst>
            <pc:docMk/>
            <pc:sldMk cId="347057366" sldId="281"/>
            <ac:picMk id="48" creationId="{490A6A2D-6D7A-4EFF-9C0E-7B6746CEEB97}"/>
          </ac:picMkLst>
        </pc:picChg>
        <pc:picChg chg="del">
          <ac:chgData name="FENET Justine" userId="S::justine.fenet@grandest.fr::36aa3853-52c8-47c9-b473-373d2d76a13e" providerId="AD" clId="Web-{B02EC38A-4549-4858-96F3-16C9BC11CD22}" dt="2020-08-21T13:24:20.232" v="361"/>
          <ac:picMkLst>
            <pc:docMk/>
            <pc:sldMk cId="347057366" sldId="281"/>
            <ac:picMk id="52" creationId="{112CDB7D-1E45-42E9-AC62-89F195D8474D}"/>
          </ac:picMkLst>
        </pc:picChg>
        <pc:picChg chg="add del mod">
          <ac:chgData name="FENET Justine" userId="S::justine.fenet@grandest.fr::36aa3853-52c8-47c9-b473-373d2d76a13e" providerId="AD" clId="Web-{B02EC38A-4549-4858-96F3-16C9BC11CD22}" dt="2020-08-21T13:25:42.515" v="498"/>
          <ac:picMkLst>
            <pc:docMk/>
            <pc:sldMk cId="347057366" sldId="281"/>
            <ac:picMk id="53" creationId="{C3E7ACB0-DE03-4315-ACD0-317A3641F3B3}"/>
          </ac:picMkLst>
        </pc:picChg>
        <pc:picChg chg="add del">
          <ac:chgData name="FENET Justine" userId="S::justine.fenet@grandest.fr::36aa3853-52c8-47c9-b473-373d2d76a13e" providerId="AD" clId="Web-{B02EC38A-4549-4858-96F3-16C9BC11CD22}" dt="2020-08-21T13:25:42.499" v="497"/>
          <ac:picMkLst>
            <pc:docMk/>
            <pc:sldMk cId="347057366" sldId="281"/>
            <ac:picMk id="54" creationId="{F6BA0995-0CCA-4489-9E71-637013906BEE}"/>
          </ac:picMkLst>
        </pc:picChg>
        <pc:picChg chg="del">
          <ac:chgData name="FENET Justine" userId="S::justine.fenet@grandest.fr::36aa3853-52c8-47c9-b473-373d2d76a13e" providerId="AD" clId="Web-{B02EC38A-4549-4858-96F3-16C9BC11CD22}" dt="2020-08-21T13:24:20.232" v="359"/>
          <ac:picMkLst>
            <pc:docMk/>
            <pc:sldMk cId="347057366" sldId="281"/>
            <ac:picMk id="56" creationId="{90D6C559-D83B-4302-A26D-F0ACA9AE1F8B}"/>
          </ac:picMkLst>
        </pc:picChg>
        <pc:picChg chg="add del mod">
          <ac:chgData name="FENET Justine" userId="S::justine.fenet@grandest.fr::36aa3853-52c8-47c9-b473-373d2d76a13e" providerId="AD" clId="Web-{B02EC38A-4549-4858-96F3-16C9BC11CD22}" dt="2020-08-21T13:25:42.499" v="496"/>
          <ac:picMkLst>
            <pc:docMk/>
            <pc:sldMk cId="347057366" sldId="281"/>
            <ac:picMk id="57" creationId="{3E7FD622-E83A-4730-AE0F-4001DA2D89C3}"/>
          </ac:picMkLst>
        </pc:picChg>
        <pc:picChg chg="add del mod">
          <ac:chgData name="FENET Justine" userId="S::justine.fenet@grandest.fr::36aa3853-52c8-47c9-b473-373d2d76a13e" providerId="AD" clId="Web-{B02EC38A-4549-4858-96F3-16C9BC11CD22}" dt="2020-08-21T13:25:42.499" v="495"/>
          <ac:picMkLst>
            <pc:docMk/>
            <pc:sldMk cId="347057366" sldId="281"/>
            <ac:picMk id="59" creationId="{A5D3276B-0F38-4AB4-A24E-FB7959AE508B}"/>
          </ac:picMkLst>
        </pc:picChg>
        <pc:picChg chg="add del mod">
          <ac:chgData name="FENET Justine" userId="S::justine.fenet@grandest.fr::36aa3853-52c8-47c9-b473-373d2d76a13e" providerId="AD" clId="Web-{B02EC38A-4549-4858-96F3-16C9BC11CD22}" dt="2020-08-21T13:25:42.499" v="491"/>
          <ac:picMkLst>
            <pc:docMk/>
            <pc:sldMk cId="347057366" sldId="281"/>
            <ac:picMk id="68" creationId="{4FD4E31F-B93E-4111-979E-615383E6F551}"/>
          </ac:picMkLst>
        </pc:picChg>
        <pc:picChg chg="add del mod">
          <ac:chgData name="FENET Justine" userId="S::justine.fenet@grandest.fr::36aa3853-52c8-47c9-b473-373d2d76a13e" providerId="AD" clId="Web-{B02EC38A-4549-4858-96F3-16C9BC11CD22}" dt="2020-08-21T13:25:42.499" v="490"/>
          <ac:picMkLst>
            <pc:docMk/>
            <pc:sldMk cId="347057366" sldId="281"/>
            <ac:picMk id="69" creationId="{502B0A5E-C001-4BEE-B639-7B9A4067DE08}"/>
          </ac:picMkLst>
        </pc:picChg>
        <pc:picChg chg="add del mod">
          <ac:chgData name="FENET Justine" userId="S::justine.fenet@grandest.fr::36aa3853-52c8-47c9-b473-373d2d76a13e" providerId="AD" clId="Web-{B02EC38A-4549-4858-96F3-16C9BC11CD22}" dt="2020-08-21T13:25:39.843" v="488"/>
          <ac:picMkLst>
            <pc:docMk/>
            <pc:sldMk cId="347057366" sldId="281"/>
            <ac:picMk id="71" creationId="{FB29DF7A-90C5-4600-B78B-6382D4EE38C8}"/>
          </ac:picMkLst>
        </pc:picChg>
        <pc:picChg chg="add del mod">
          <ac:chgData name="FENET Justine" userId="S::justine.fenet@grandest.fr::36aa3853-52c8-47c9-b473-373d2d76a13e" providerId="AD" clId="Web-{B02EC38A-4549-4858-96F3-16C9BC11CD22}" dt="2020-08-21T13:25:39.843" v="487"/>
          <ac:picMkLst>
            <pc:docMk/>
            <pc:sldMk cId="347057366" sldId="281"/>
            <ac:picMk id="72" creationId="{93003331-4CF5-4B68-A3C8-890294FB3578}"/>
          </ac:picMkLst>
        </pc:picChg>
        <pc:picChg chg="add del mod">
          <ac:chgData name="FENET Justine" userId="S::justine.fenet@grandest.fr::36aa3853-52c8-47c9-b473-373d2d76a13e" providerId="AD" clId="Web-{B02EC38A-4549-4858-96F3-16C9BC11CD22}" dt="2020-08-21T13:25:39.843" v="486"/>
          <ac:picMkLst>
            <pc:docMk/>
            <pc:sldMk cId="347057366" sldId="281"/>
            <ac:picMk id="73" creationId="{BFB8B17B-B232-4671-A1E1-44F03CF7BC49}"/>
          </ac:picMkLst>
        </pc:picChg>
        <pc:picChg chg="add del mod">
          <ac:chgData name="FENET Justine" userId="S::justine.fenet@grandest.fr::36aa3853-52c8-47c9-b473-373d2d76a13e" providerId="AD" clId="Web-{B02EC38A-4549-4858-96F3-16C9BC11CD22}" dt="2020-08-21T13:25:39.843" v="485"/>
          <ac:picMkLst>
            <pc:docMk/>
            <pc:sldMk cId="347057366" sldId="281"/>
            <ac:picMk id="74" creationId="{0DA7DFA1-7AEA-40AA-A039-14A4787D5431}"/>
          </ac:picMkLst>
        </pc:picChg>
        <pc:picChg chg="add del mod">
          <ac:chgData name="FENET Justine" userId="S::justine.fenet@grandest.fr::36aa3853-52c8-47c9-b473-373d2d76a13e" providerId="AD" clId="Web-{B02EC38A-4549-4858-96F3-16C9BC11CD22}" dt="2020-08-21T13:25:39.843" v="481"/>
          <ac:picMkLst>
            <pc:docMk/>
            <pc:sldMk cId="347057366" sldId="281"/>
            <ac:picMk id="78" creationId="{A6E99CFB-199E-4FEB-AA91-1A84ACF55519}"/>
          </ac:picMkLst>
        </pc:picChg>
        <pc:picChg chg="add del mod">
          <ac:chgData name="FENET Justine" userId="S::justine.fenet@grandest.fr::36aa3853-52c8-47c9-b473-373d2d76a13e" providerId="AD" clId="Web-{B02EC38A-4549-4858-96F3-16C9BC11CD22}" dt="2020-08-21T13:25:39.843" v="480"/>
          <ac:picMkLst>
            <pc:docMk/>
            <pc:sldMk cId="347057366" sldId="281"/>
            <ac:picMk id="79" creationId="{294921DA-EC4A-4CBC-87F2-9F3525F86337}"/>
          </ac:picMkLst>
        </pc:picChg>
        <pc:picChg chg="add del mod">
          <ac:chgData name="FENET Justine" userId="S::justine.fenet@grandest.fr::36aa3853-52c8-47c9-b473-373d2d76a13e" providerId="AD" clId="Web-{B02EC38A-4549-4858-96F3-16C9BC11CD22}" dt="2020-08-21T13:32:59.885" v="1029"/>
          <ac:picMkLst>
            <pc:docMk/>
            <pc:sldMk cId="347057366" sldId="281"/>
            <ac:picMk id="81" creationId="{7D1861A6-F833-4E53-9850-6F28EC314288}"/>
          </ac:picMkLst>
        </pc:picChg>
        <pc:picChg chg="add mod">
          <ac:chgData name="FENET Justine" userId="S::justine.fenet@grandest.fr::36aa3853-52c8-47c9-b473-373d2d76a13e" providerId="AD" clId="Web-{B02EC38A-4549-4858-96F3-16C9BC11CD22}" dt="2020-08-21T13:49:31.472" v="1857" actId="1076"/>
          <ac:picMkLst>
            <pc:docMk/>
            <pc:sldMk cId="347057366" sldId="281"/>
            <ac:picMk id="82" creationId="{D7C27F97-7B5E-4A03-8735-4959E8036CAB}"/>
          </ac:picMkLst>
        </pc:picChg>
        <pc:picChg chg="add del mod">
          <ac:chgData name="FENET Justine" userId="S::justine.fenet@grandest.fr::36aa3853-52c8-47c9-b473-373d2d76a13e" providerId="AD" clId="Web-{B02EC38A-4549-4858-96F3-16C9BC11CD22}" dt="2020-08-21T13:32:56.682" v="1028"/>
          <ac:picMkLst>
            <pc:docMk/>
            <pc:sldMk cId="347057366" sldId="281"/>
            <ac:picMk id="83" creationId="{7408A89C-4284-4860-B854-89D13B1FB108}"/>
          </ac:picMkLst>
        </pc:picChg>
        <pc:picChg chg="add mod ord">
          <ac:chgData name="FENET Justine" userId="S::justine.fenet@grandest.fr::36aa3853-52c8-47c9-b473-373d2d76a13e" providerId="AD" clId="Web-{B02EC38A-4549-4858-96F3-16C9BC11CD22}" dt="2020-08-21T14:01:58.818" v="2396" actId="1076"/>
          <ac:picMkLst>
            <pc:docMk/>
            <pc:sldMk cId="347057366" sldId="281"/>
            <ac:picMk id="84" creationId="{63D87A3E-5D5A-4B00-91D7-F3734B65336F}"/>
          </ac:picMkLst>
        </pc:picChg>
        <pc:picChg chg="add del mod">
          <ac:chgData name="FENET Justine" userId="S::justine.fenet@grandest.fr::36aa3853-52c8-47c9-b473-373d2d76a13e" providerId="AD" clId="Web-{B02EC38A-4549-4858-96F3-16C9BC11CD22}" dt="2020-08-21T13:41:19.147" v="1595"/>
          <ac:picMkLst>
            <pc:docMk/>
            <pc:sldMk cId="347057366" sldId="281"/>
            <ac:picMk id="88" creationId="{F29F72CB-D067-4289-8645-00E90480A8AE}"/>
          </ac:picMkLst>
        </pc:picChg>
        <pc:picChg chg="add del mod">
          <ac:chgData name="FENET Justine" userId="S::justine.fenet@grandest.fr::36aa3853-52c8-47c9-b473-373d2d76a13e" providerId="AD" clId="Web-{B02EC38A-4549-4858-96F3-16C9BC11CD22}" dt="2020-08-21T13:45:34.575" v="1759"/>
          <ac:picMkLst>
            <pc:docMk/>
            <pc:sldMk cId="347057366" sldId="281"/>
            <ac:picMk id="90" creationId="{F52BD034-7EB9-4914-B71B-27AA18416B5E}"/>
          </ac:picMkLst>
        </pc:picChg>
        <pc:picChg chg="add del mod">
          <ac:chgData name="FENET Justine" userId="S::justine.fenet@grandest.fr::36aa3853-52c8-47c9-b473-373d2d76a13e" providerId="AD" clId="Web-{B02EC38A-4549-4858-96F3-16C9BC11CD22}" dt="2020-08-21T13:33:29.011" v="1037"/>
          <ac:picMkLst>
            <pc:docMk/>
            <pc:sldMk cId="347057366" sldId="281"/>
            <ac:picMk id="91" creationId="{8684F2C7-84F9-46F8-9610-E8F02B07F950}"/>
          </ac:picMkLst>
        </pc:picChg>
        <pc:picChg chg="add del mod">
          <ac:chgData name="FENET Justine" userId="S::justine.fenet@grandest.fr::36aa3853-52c8-47c9-b473-373d2d76a13e" providerId="AD" clId="Web-{B02EC38A-4549-4858-96F3-16C9BC11CD22}" dt="2020-08-21T13:35:17.982" v="1125"/>
          <ac:picMkLst>
            <pc:docMk/>
            <pc:sldMk cId="347057366" sldId="281"/>
            <ac:picMk id="92" creationId="{B4AF1BE6-6077-4946-8E9D-42D8A2E8FFAE}"/>
          </ac:picMkLst>
        </pc:picChg>
        <pc:picChg chg="add mod">
          <ac:chgData name="FENET Justine" userId="S::justine.fenet@grandest.fr::36aa3853-52c8-47c9-b473-373d2d76a13e" providerId="AD" clId="Web-{B02EC38A-4549-4858-96F3-16C9BC11CD22}" dt="2020-08-21T14:12:38.224" v="2556" actId="1076"/>
          <ac:picMkLst>
            <pc:docMk/>
            <pc:sldMk cId="347057366" sldId="281"/>
            <ac:picMk id="93" creationId="{D1B238F3-31AC-413E-B95A-BC8AD059E950}"/>
          </ac:picMkLst>
        </pc:picChg>
        <pc:picChg chg="add del mod">
          <ac:chgData name="FENET Justine" userId="S::justine.fenet@grandest.fr::36aa3853-52c8-47c9-b473-373d2d76a13e" providerId="AD" clId="Web-{B02EC38A-4549-4858-96F3-16C9BC11CD22}" dt="2020-08-21T13:37:51.720" v="1181"/>
          <ac:picMkLst>
            <pc:docMk/>
            <pc:sldMk cId="347057366" sldId="281"/>
            <ac:picMk id="94" creationId="{CDB65C7A-12F9-47AA-9274-582F88371482}"/>
          </ac:picMkLst>
        </pc:picChg>
        <pc:picChg chg="add mod">
          <ac:chgData name="FENET Justine" userId="S::justine.fenet@grandest.fr::36aa3853-52c8-47c9-b473-373d2d76a13e" providerId="AD" clId="Web-{B02EC38A-4549-4858-96F3-16C9BC11CD22}" dt="2020-08-21T14:02:33.537" v="2399" actId="1076"/>
          <ac:picMkLst>
            <pc:docMk/>
            <pc:sldMk cId="347057366" sldId="281"/>
            <ac:picMk id="101" creationId="{57221F7C-46C4-4152-9A8A-539BFA74A502}"/>
          </ac:picMkLst>
        </pc:picChg>
        <pc:picChg chg="add mod">
          <ac:chgData name="FENET Justine" userId="S::justine.fenet@grandest.fr::36aa3853-52c8-47c9-b473-373d2d76a13e" providerId="AD" clId="Web-{B02EC38A-4549-4858-96F3-16C9BC11CD22}" dt="2020-08-21T13:47:36.766" v="1822" actId="1076"/>
          <ac:picMkLst>
            <pc:docMk/>
            <pc:sldMk cId="347057366" sldId="281"/>
            <ac:picMk id="102" creationId="{203C9DC7-5349-4B08-A3C0-23F2AE2671F6}"/>
          </ac:picMkLst>
        </pc:picChg>
        <pc:picChg chg="add mod">
          <ac:chgData name="FENET Justine" userId="S::justine.fenet@grandest.fr::36aa3853-52c8-47c9-b473-373d2d76a13e" providerId="AD" clId="Web-{B02EC38A-4549-4858-96F3-16C9BC11CD22}" dt="2020-08-21T14:08:49.750" v="2544" actId="1076"/>
          <ac:picMkLst>
            <pc:docMk/>
            <pc:sldMk cId="347057366" sldId="281"/>
            <ac:picMk id="104" creationId="{73001793-B00B-4994-9535-DBEAF21DC6D0}"/>
          </ac:picMkLst>
        </pc:picChg>
        <pc:picChg chg="add del mod">
          <ac:chgData name="FENET Justine" userId="S::justine.fenet@grandest.fr::36aa3853-52c8-47c9-b473-373d2d76a13e" providerId="AD" clId="Web-{B02EC38A-4549-4858-96F3-16C9BC11CD22}" dt="2020-08-21T13:43:05.556" v="1630"/>
          <ac:picMkLst>
            <pc:docMk/>
            <pc:sldMk cId="347057366" sldId="281"/>
            <ac:picMk id="105" creationId="{245A9004-6D79-487F-B4F8-01C0E3688DCE}"/>
          </ac:picMkLst>
        </pc:picChg>
        <pc:picChg chg="add del mod">
          <ac:chgData name="FENET Justine" userId="S::justine.fenet@grandest.fr::36aa3853-52c8-47c9-b473-373d2d76a13e" providerId="AD" clId="Web-{B02EC38A-4549-4858-96F3-16C9BC11CD22}" dt="2020-08-21T13:57:54.015" v="2201"/>
          <ac:picMkLst>
            <pc:docMk/>
            <pc:sldMk cId="347057366" sldId="281"/>
            <ac:picMk id="110" creationId="{0D7ACCA8-FCAD-4223-B6D2-68C121BD88B2}"/>
          </ac:picMkLst>
        </pc:picChg>
        <pc:picChg chg="add mod ord">
          <ac:chgData name="FENET Justine" userId="S::justine.fenet@grandest.fr::36aa3853-52c8-47c9-b473-373d2d76a13e" providerId="AD" clId="Web-{B02EC38A-4549-4858-96F3-16C9BC11CD22}" dt="2020-08-21T14:00:27.519" v="2388"/>
          <ac:picMkLst>
            <pc:docMk/>
            <pc:sldMk cId="347057366" sldId="281"/>
            <ac:picMk id="111" creationId="{24207EE3-7EFE-4847-847F-EBDCA5424228}"/>
          </ac:picMkLst>
        </pc:picChg>
        <pc:picChg chg="add mod ord">
          <ac:chgData name="FENET Justine" userId="S::justine.fenet@grandest.fr::36aa3853-52c8-47c9-b473-373d2d76a13e" providerId="AD" clId="Web-{B02EC38A-4549-4858-96F3-16C9BC11CD22}" dt="2020-08-21T14:00:06.487" v="2382" actId="1076"/>
          <ac:picMkLst>
            <pc:docMk/>
            <pc:sldMk cId="347057366" sldId="281"/>
            <ac:picMk id="112" creationId="{CC9C7DF5-3E75-4AC3-883C-368EF7671335}"/>
          </ac:picMkLst>
        </pc:picChg>
        <pc:picChg chg="add mod">
          <ac:chgData name="FENET Justine" userId="S::justine.fenet@grandest.fr::36aa3853-52c8-47c9-b473-373d2d76a13e" providerId="AD" clId="Web-{B02EC38A-4549-4858-96F3-16C9BC11CD22}" dt="2020-08-21T14:05:43.495" v="2458" actId="1076"/>
          <ac:picMkLst>
            <pc:docMk/>
            <pc:sldMk cId="347057366" sldId="281"/>
            <ac:picMk id="118" creationId="{E972AA8A-5887-4F7E-97F8-B54C215BBF20}"/>
          </ac:picMkLst>
        </pc:picChg>
        <pc:picChg chg="add mod">
          <ac:chgData name="FENET Justine" userId="S::justine.fenet@grandest.fr::36aa3853-52c8-47c9-b473-373d2d76a13e" providerId="AD" clId="Web-{B02EC38A-4549-4858-96F3-16C9BC11CD22}" dt="2020-08-21T14:06:33.918" v="2469" actId="1076"/>
          <ac:picMkLst>
            <pc:docMk/>
            <pc:sldMk cId="347057366" sldId="281"/>
            <ac:picMk id="119" creationId="{17021BDC-33D7-4D73-889F-C732913EF5CE}"/>
          </ac:picMkLst>
        </pc:picChg>
        <pc:picChg chg="add mod">
          <ac:chgData name="FENET Justine" userId="S::justine.fenet@grandest.fr::36aa3853-52c8-47c9-b473-373d2d76a13e" providerId="AD" clId="Web-{B02EC38A-4549-4858-96F3-16C9BC11CD22}" dt="2020-08-21T14:37:06.853" v="2991" actId="1076"/>
          <ac:picMkLst>
            <pc:docMk/>
            <pc:sldMk cId="347057366" sldId="281"/>
            <ac:picMk id="120" creationId="{7A4C6CAB-D535-466E-BD63-EEFC30B94BF7}"/>
          </ac:picMkLst>
        </pc:picChg>
        <pc:picChg chg="add mod">
          <ac:chgData name="FENET Justine" userId="S::justine.fenet@grandest.fr::36aa3853-52c8-47c9-b473-373d2d76a13e" providerId="AD" clId="Web-{B02EC38A-4549-4858-96F3-16C9BC11CD22}" dt="2020-08-21T14:06:17.449" v="2464" actId="1076"/>
          <ac:picMkLst>
            <pc:docMk/>
            <pc:sldMk cId="347057366" sldId="281"/>
            <ac:picMk id="121" creationId="{6566DCF3-B82E-4C6D-A134-886E320C9831}"/>
          </ac:picMkLst>
        </pc:picChg>
        <pc:picChg chg="add mod">
          <ac:chgData name="FENET Justine" userId="S::justine.fenet@grandest.fr::36aa3853-52c8-47c9-b473-373d2d76a13e" providerId="AD" clId="Web-{B02EC38A-4549-4858-96F3-16C9BC11CD22}" dt="2020-08-21T14:37:24.057" v="2993" actId="1076"/>
          <ac:picMkLst>
            <pc:docMk/>
            <pc:sldMk cId="347057366" sldId="281"/>
            <ac:picMk id="122" creationId="{16C68C59-CEBA-4795-8F9B-23B306EA04D7}"/>
          </ac:picMkLst>
        </pc:picChg>
        <pc:picChg chg="add mod">
          <ac:chgData name="FENET Justine" userId="S::justine.fenet@grandest.fr::36aa3853-52c8-47c9-b473-373d2d76a13e" providerId="AD" clId="Web-{B02EC38A-4549-4858-96F3-16C9BC11CD22}" dt="2020-08-21T14:06:17.480" v="2465" actId="1076"/>
          <ac:picMkLst>
            <pc:docMk/>
            <pc:sldMk cId="347057366" sldId="281"/>
            <ac:picMk id="123" creationId="{9A4911DD-16D8-49E6-8BEE-4D092DA9D8FA}"/>
          </ac:picMkLst>
        </pc:picChg>
      </pc:sldChg>
      <pc:sldChg chg="modSp add del ord replId">
        <pc:chgData name="FENET Justine" userId="S::justine.fenet@grandest.fr::36aa3853-52c8-47c9-b473-373d2d76a13e" providerId="AD" clId="Web-{B02EC38A-4549-4858-96F3-16C9BC11CD22}" dt="2020-08-21T14:39:47.107" v="2998"/>
        <pc:sldMkLst>
          <pc:docMk/>
          <pc:sldMk cId="118207697" sldId="282"/>
        </pc:sldMkLst>
        <pc:spChg chg="mod">
          <ac:chgData name="FENET Justine" userId="S::justine.fenet@grandest.fr::36aa3853-52c8-47c9-b473-373d2d76a13e" providerId="AD" clId="Web-{B02EC38A-4549-4858-96F3-16C9BC11CD22}" dt="2020-08-21T14:39:35.748" v="2996" actId="20577"/>
          <ac:spMkLst>
            <pc:docMk/>
            <pc:sldMk cId="118207697" sldId="282"/>
            <ac:spMk id="108" creationId="{EC2D4BD9-F4DE-4C2A-B487-69B5D4E0535F}"/>
          </ac:spMkLst>
        </pc:spChg>
      </pc:sldChg>
      <pc:sldChg chg="delSp modSp add ord replId">
        <pc:chgData name="FENET Justine" userId="S::justine.fenet@grandest.fr::36aa3853-52c8-47c9-b473-373d2d76a13e" providerId="AD" clId="Web-{B02EC38A-4549-4858-96F3-16C9BC11CD22}" dt="2020-08-21T14:34:44.241" v="2986"/>
        <pc:sldMkLst>
          <pc:docMk/>
          <pc:sldMk cId="3374923599" sldId="283"/>
        </pc:sldMkLst>
        <pc:spChg chg="mod">
          <ac:chgData name="FENET Justine" userId="S::justine.fenet@grandest.fr::36aa3853-52c8-47c9-b473-373d2d76a13e" providerId="AD" clId="Web-{B02EC38A-4549-4858-96F3-16C9BC11CD22}" dt="2020-08-21T14:34:39.772" v="2985" actId="1076"/>
          <ac:spMkLst>
            <pc:docMk/>
            <pc:sldMk cId="3374923599" sldId="283"/>
            <ac:spMk id="3" creationId="{00000000-0000-0000-0000-000000000000}"/>
          </ac:spMkLst>
        </pc:spChg>
        <pc:spChg chg="del">
          <ac:chgData name="FENET Justine" userId="S::justine.fenet@grandest.fr::36aa3853-52c8-47c9-b473-373d2d76a13e" providerId="AD" clId="Web-{B02EC38A-4549-4858-96F3-16C9BC11CD22}" dt="2020-08-21T14:34:44.241" v="2986"/>
          <ac:spMkLst>
            <pc:docMk/>
            <pc:sldMk cId="3374923599" sldId="283"/>
            <ac:spMk id="12" creationId="{73CEB22E-3650-4BE8-93A4-DE34E9A5FEA3}"/>
          </ac:spMkLst>
        </pc:spChg>
      </pc:sldChg>
    </pc:docChg>
  </pc:docChgLst>
  <pc:docChgLst>
    <pc:chgData name="Aubry Sarah" userId="S::sarah.aubry@grandest.fr::edf57afb-cc5d-4557-8654-f44dd697c55d" providerId="AD" clId="Web-{153717D5-A03F-4BAF-ACB5-69FCF07C3D03}"/>
    <pc:docChg chg="modSld">
      <pc:chgData name="Aubry Sarah" userId="S::sarah.aubry@grandest.fr::edf57afb-cc5d-4557-8654-f44dd697c55d" providerId="AD" clId="Web-{153717D5-A03F-4BAF-ACB5-69FCF07C3D03}" dt="2020-08-12T12:55:05.049" v="2" actId="20577"/>
      <pc:docMkLst>
        <pc:docMk/>
      </pc:docMkLst>
      <pc:sldChg chg="modSp">
        <pc:chgData name="Aubry Sarah" userId="S::sarah.aubry@grandest.fr::edf57afb-cc5d-4557-8654-f44dd697c55d" providerId="AD" clId="Web-{153717D5-A03F-4BAF-ACB5-69FCF07C3D03}" dt="2020-08-12T12:55:03.033" v="0" actId="20577"/>
        <pc:sldMkLst>
          <pc:docMk/>
          <pc:sldMk cId="2498613788" sldId="257"/>
        </pc:sldMkLst>
        <pc:spChg chg="mod">
          <ac:chgData name="Aubry Sarah" userId="S::sarah.aubry@grandest.fr::edf57afb-cc5d-4557-8654-f44dd697c55d" providerId="AD" clId="Web-{153717D5-A03F-4BAF-ACB5-69FCF07C3D03}" dt="2020-08-12T12:55:03.033" v="0" actId="20577"/>
          <ac:spMkLst>
            <pc:docMk/>
            <pc:sldMk cId="2498613788" sldId="257"/>
            <ac:spMk id="3" creationId="{A4ECB1FE-1031-4EBA-A93C-CF24225E6936}"/>
          </ac:spMkLst>
        </pc:spChg>
      </pc:sldChg>
    </pc:docChg>
  </pc:docChgLst>
  <pc:docChgLst>
    <pc:chgData name="FENET Justine" userId="S::justine.fenet@grandest.fr::36aa3853-52c8-47c9-b473-373d2d76a13e" providerId="AD" clId="Web-{713E65DC-5077-4F61-8588-9DD6FEE6C29A}"/>
    <pc:docChg chg="modSld">
      <pc:chgData name="FENET Justine" userId="S::justine.fenet@grandest.fr::36aa3853-52c8-47c9-b473-373d2d76a13e" providerId="AD" clId="Web-{713E65DC-5077-4F61-8588-9DD6FEE6C29A}" dt="2020-08-26T13:56:49.071" v="72" actId="20577"/>
      <pc:docMkLst>
        <pc:docMk/>
      </pc:docMkLst>
      <pc:sldChg chg="modSp">
        <pc:chgData name="FENET Justine" userId="S::justine.fenet@grandest.fr::36aa3853-52c8-47c9-b473-373d2d76a13e" providerId="AD" clId="Web-{713E65DC-5077-4F61-8588-9DD6FEE6C29A}" dt="2020-08-26T13:56:48.196" v="70" actId="20577"/>
        <pc:sldMkLst>
          <pc:docMk/>
          <pc:sldMk cId="1467232718" sldId="280"/>
        </pc:sldMkLst>
        <pc:spChg chg="mod">
          <ac:chgData name="FENET Justine" userId="S::justine.fenet@grandest.fr::36aa3853-52c8-47c9-b473-373d2d76a13e" providerId="AD" clId="Web-{713E65DC-5077-4F61-8588-9DD6FEE6C29A}" dt="2020-08-26T13:56:48.196" v="70" actId="20577"/>
          <ac:spMkLst>
            <pc:docMk/>
            <pc:sldMk cId="1467232718" sldId="280"/>
            <ac:spMk id="4" creationId="{EFDB2513-466D-4F63-9498-17F7B891BC85}"/>
          </ac:spMkLst>
        </pc:spChg>
      </pc:sldChg>
      <pc:sldChg chg="addSp delSp modSp">
        <pc:chgData name="FENET Justine" userId="S::justine.fenet@grandest.fr::36aa3853-52c8-47c9-b473-373d2d76a13e" providerId="AD" clId="Web-{713E65DC-5077-4F61-8588-9DD6FEE6C29A}" dt="2020-08-26T07:24:01.852" v="67"/>
        <pc:sldMkLst>
          <pc:docMk/>
          <pc:sldMk cId="2800091378" sldId="284"/>
        </pc:sldMkLst>
        <pc:spChg chg="add del mod">
          <ac:chgData name="FENET Justine" userId="S::justine.fenet@grandest.fr::36aa3853-52c8-47c9-b473-373d2d76a13e" providerId="AD" clId="Web-{713E65DC-5077-4F61-8588-9DD6FEE6C29A}" dt="2020-08-26T07:24:01.852" v="67"/>
          <ac:spMkLst>
            <pc:docMk/>
            <pc:sldMk cId="2800091378" sldId="284"/>
            <ac:spMk id="2" creationId="{AD0D2315-EDE7-42BF-A8D5-69369BF64354}"/>
          </ac:spMkLst>
        </pc:spChg>
        <pc:spChg chg="add del">
          <ac:chgData name="FENET Justine" userId="S::justine.fenet@grandest.fr::36aa3853-52c8-47c9-b473-373d2d76a13e" providerId="AD" clId="Web-{713E65DC-5077-4F61-8588-9DD6FEE6C29A}" dt="2020-08-26T07:23:59.539" v="65"/>
          <ac:spMkLst>
            <pc:docMk/>
            <pc:sldMk cId="2800091378" sldId="284"/>
            <ac:spMk id="4" creationId="{9EF91B30-1CD3-4FAE-A315-75103DA0A58B}"/>
          </ac:spMkLst>
        </pc:spChg>
      </pc:sldChg>
    </pc:docChg>
  </pc:docChgLst>
  <pc:docChgLst>
    <pc:chgData name="Aubry Sarah" userId="S::sarah.aubry@grandest.fr::edf57afb-cc5d-4557-8654-f44dd697c55d" providerId="AD" clId="Web-{B4202C4B-67EB-4497-DC0D-2817D9701F9A}"/>
    <pc:docChg chg="modSld">
      <pc:chgData name="Aubry Sarah" userId="S::sarah.aubry@grandest.fr::edf57afb-cc5d-4557-8654-f44dd697c55d" providerId="AD" clId="Web-{B4202C4B-67EB-4497-DC0D-2817D9701F9A}" dt="2020-09-01T13:08:13.901" v="354" actId="20577"/>
      <pc:docMkLst>
        <pc:docMk/>
      </pc:docMkLst>
      <pc:sldChg chg="modSp">
        <pc:chgData name="Aubry Sarah" userId="S::sarah.aubry@grandest.fr::edf57afb-cc5d-4557-8654-f44dd697c55d" providerId="AD" clId="Web-{B4202C4B-67EB-4497-DC0D-2817D9701F9A}" dt="2020-09-01T13:07:59.776" v="352" actId="20577"/>
        <pc:sldMkLst>
          <pc:docMk/>
          <pc:sldMk cId="1218301190" sldId="261"/>
        </pc:sldMkLst>
        <pc:spChg chg="mod">
          <ac:chgData name="Aubry Sarah" userId="S::sarah.aubry@grandest.fr::edf57afb-cc5d-4557-8654-f44dd697c55d" providerId="AD" clId="Web-{B4202C4B-67EB-4497-DC0D-2817D9701F9A}" dt="2020-09-01T13:07:59.776" v="352" actId="20577"/>
          <ac:spMkLst>
            <pc:docMk/>
            <pc:sldMk cId="1218301190" sldId="261"/>
            <ac:spMk id="15" creationId="{712339F5-1700-4E3F-9FB6-DD76196920CA}"/>
          </ac:spMkLst>
        </pc:spChg>
      </pc:sldChg>
    </pc:docChg>
  </pc:docChgLst>
  <pc:docChgLst>
    <pc:chgData name="FENET Justine" userId="S::justine.fenet@grandest.fr::36aa3853-52c8-47c9-b473-373d2d76a13e" providerId="AD" clId="Web-{01A4500C-EE3C-431E-91DA-1969CEA7D8D7}"/>
    <pc:docChg chg="addSld delSld modSld sldOrd">
      <pc:chgData name="FENET Justine" userId="S::justine.fenet@grandest.fr::36aa3853-52c8-47c9-b473-373d2d76a13e" providerId="AD" clId="Web-{01A4500C-EE3C-431E-91DA-1969CEA7D8D7}" dt="2020-08-19T12:18:08.504" v="951"/>
      <pc:docMkLst>
        <pc:docMk/>
      </pc:docMkLst>
      <pc:sldChg chg="modSp">
        <pc:chgData name="FENET Justine" userId="S::justine.fenet@grandest.fr::36aa3853-52c8-47c9-b473-373d2d76a13e" providerId="AD" clId="Web-{01A4500C-EE3C-431E-91DA-1969CEA7D8D7}" dt="2020-08-19T11:34:59.334" v="587" actId="20577"/>
        <pc:sldMkLst>
          <pc:docMk/>
          <pc:sldMk cId="2498613788" sldId="257"/>
        </pc:sldMkLst>
        <pc:spChg chg="mod">
          <ac:chgData name="FENET Justine" userId="S::justine.fenet@grandest.fr::36aa3853-52c8-47c9-b473-373d2d76a13e" providerId="AD" clId="Web-{01A4500C-EE3C-431E-91DA-1969CEA7D8D7}" dt="2020-08-19T11:28:04.427" v="527" actId="20577"/>
          <ac:spMkLst>
            <pc:docMk/>
            <pc:sldMk cId="2498613788" sldId="257"/>
            <ac:spMk id="2" creationId="{00000000-0000-0000-0000-000000000000}"/>
          </ac:spMkLst>
        </pc:spChg>
        <pc:spChg chg="mod">
          <ac:chgData name="FENET Justine" userId="S::justine.fenet@grandest.fr::36aa3853-52c8-47c9-b473-373d2d76a13e" providerId="AD" clId="Web-{01A4500C-EE3C-431E-91DA-1969CEA7D8D7}" dt="2020-08-19T11:34:53.568" v="582" actId="20577"/>
          <ac:spMkLst>
            <pc:docMk/>
            <pc:sldMk cId="2498613788" sldId="257"/>
            <ac:spMk id="4" creationId="{5B7DCE44-9563-4111-97FF-1E2065A1B03D}"/>
          </ac:spMkLst>
        </pc:spChg>
        <pc:spChg chg="mod">
          <ac:chgData name="FENET Justine" userId="S::justine.fenet@grandest.fr::36aa3853-52c8-47c9-b473-373d2d76a13e" providerId="AD" clId="Web-{01A4500C-EE3C-431E-91DA-1969CEA7D8D7}" dt="2020-08-19T11:34:59.334" v="587" actId="20577"/>
          <ac:spMkLst>
            <pc:docMk/>
            <pc:sldMk cId="2498613788" sldId="257"/>
            <ac:spMk id="5" creationId="{B2D31C45-A2F8-49EF-AD90-5E935AC7DCE4}"/>
          </ac:spMkLst>
        </pc:spChg>
      </pc:sldChg>
      <pc:sldChg chg="addSp delSp modSp ord">
        <pc:chgData name="FENET Justine" userId="S::justine.fenet@grandest.fr::36aa3853-52c8-47c9-b473-373d2d76a13e" providerId="AD" clId="Web-{01A4500C-EE3C-431E-91DA-1969CEA7D8D7}" dt="2020-08-19T12:18:08.504" v="951"/>
        <pc:sldMkLst>
          <pc:docMk/>
          <pc:sldMk cId="843658948" sldId="258"/>
        </pc:sldMkLst>
        <pc:spChg chg="add del mod ord">
          <ac:chgData name="FENET Justine" userId="S::justine.fenet@grandest.fr::36aa3853-52c8-47c9-b473-373d2d76a13e" providerId="AD" clId="Web-{01A4500C-EE3C-431E-91DA-1969CEA7D8D7}" dt="2020-08-19T09:57:43.960" v="417"/>
          <ac:spMkLst>
            <pc:docMk/>
            <pc:sldMk cId="843658948" sldId="258"/>
            <ac:spMk id="2" creationId="{3711B48B-EC68-4FC0-B860-F185808E44B2}"/>
          </ac:spMkLst>
        </pc:spChg>
        <pc:spChg chg="mod">
          <ac:chgData name="FENET Justine" userId="S::justine.fenet@grandest.fr::36aa3853-52c8-47c9-b473-373d2d76a13e" providerId="AD" clId="Web-{01A4500C-EE3C-431E-91DA-1969CEA7D8D7}" dt="2020-08-19T12:18:08.504" v="951"/>
          <ac:spMkLst>
            <pc:docMk/>
            <pc:sldMk cId="843658948" sldId="258"/>
            <ac:spMk id="3" creationId="{00000000-0000-0000-0000-000000000000}"/>
          </ac:spMkLst>
        </pc:spChg>
        <pc:spChg chg="mod">
          <ac:chgData name="FENET Justine" userId="S::justine.fenet@grandest.fr::36aa3853-52c8-47c9-b473-373d2d76a13e" providerId="AD" clId="Web-{01A4500C-EE3C-431E-91DA-1969CEA7D8D7}" dt="2020-08-19T09:56:36.115" v="406" actId="1076"/>
          <ac:spMkLst>
            <pc:docMk/>
            <pc:sldMk cId="843658948" sldId="258"/>
            <ac:spMk id="9" creationId="{F23ED937-50B4-49A4-8301-5C76CF2F8690}"/>
          </ac:spMkLst>
        </pc:spChg>
        <pc:spChg chg="mod">
          <ac:chgData name="FENET Justine" userId="S::justine.fenet@grandest.fr::36aa3853-52c8-47c9-b473-373d2d76a13e" providerId="AD" clId="Web-{01A4500C-EE3C-431E-91DA-1969CEA7D8D7}" dt="2020-08-19T09:57:04.772" v="412"/>
          <ac:spMkLst>
            <pc:docMk/>
            <pc:sldMk cId="843658948" sldId="258"/>
            <ac:spMk id="10" creationId="{FDE1E967-B217-45AB-AF48-CD64AEB4F0AC}"/>
          </ac:spMkLst>
        </pc:spChg>
        <pc:spChg chg="mod">
          <ac:chgData name="FENET Justine" userId="S::justine.fenet@grandest.fr::36aa3853-52c8-47c9-b473-373d2d76a13e" providerId="AD" clId="Web-{01A4500C-EE3C-431E-91DA-1969CEA7D8D7}" dt="2020-08-19T09:56:54.678" v="410"/>
          <ac:spMkLst>
            <pc:docMk/>
            <pc:sldMk cId="843658948" sldId="258"/>
            <ac:spMk id="11" creationId="{5BAB2E20-A43A-4865-B5A8-7E40C3C19041}"/>
          </ac:spMkLst>
        </pc:spChg>
        <pc:spChg chg="add mod">
          <ac:chgData name="FENET Justine" userId="S::justine.fenet@grandest.fr::36aa3853-52c8-47c9-b473-373d2d76a13e" providerId="AD" clId="Web-{01A4500C-EE3C-431E-91DA-1969CEA7D8D7}" dt="2020-08-19T12:18:05.035" v="950" actId="14100"/>
          <ac:spMkLst>
            <pc:docMk/>
            <pc:sldMk cId="843658948" sldId="258"/>
            <ac:spMk id="12" creationId="{73CEB22E-3650-4BE8-93A4-DE34E9A5FEA3}"/>
          </ac:spMkLst>
        </pc:spChg>
      </pc:sldChg>
      <pc:sldChg chg="addSp delSp modSp">
        <pc:chgData name="FENET Justine" userId="S::justine.fenet@grandest.fr::36aa3853-52c8-47c9-b473-373d2d76a13e" providerId="AD" clId="Web-{01A4500C-EE3C-431E-91DA-1969CEA7D8D7}" dt="2020-08-19T12:09:44.576" v="836" actId="14100"/>
        <pc:sldMkLst>
          <pc:docMk/>
          <pc:sldMk cId="1218301190" sldId="261"/>
        </pc:sldMkLst>
        <pc:spChg chg="mod">
          <ac:chgData name="FENET Justine" userId="S::justine.fenet@grandest.fr::36aa3853-52c8-47c9-b473-373d2d76a13e" providerId="AD" clId="Web-{01A4500C-EE3C-431E-91DA-1969CEA7D8D7}" dt="2020-08-19T09:53:12.081" v="369" actId="20577"/>
          <ac:spMkLst>
            <pc:docMk/>
            <pc:sldMk cId="1218301190" sldId="261"/>
            <ac:spMk id="2" creationId="{00000000-0000-0000-0000-000000000000}"/>
          </ac:spMkLst>
        </pc:spChg>
        <pc:spChg chg="add del mod">
          <ac:chgData name="FENET Justine" userId="S::justine.fenet@grandest.fr::36aa3853-52c8-47c9-b473-373d2d76a13e" providerId="AD" clId="Web-{01A4500C-EE3C-431E-91DA-1969CEA7D8D7}" dt="2020-08-19T09:54:09.301" v="378"/>
          <ac:spMkLst>
            <pc:docMk/>
            <pc:sldMk cId="1218301190" sldId="261"/>
            <ac:spMk id="3" creationId="{A3576687-037F-4328-B9D8-6A0F044C047D}"/>
          </ac:spMkLst>
        </pc:spChg>
        <pc:spChg chg="mod">
          <ac:chgData name="FENET Justine" userId="S::justine.fenet@grandest.fr::36aa3853-52c8-47c9-b473-373d2d76a13e" providerId="AD" clId="Web-{01A4500C-EE3C-431E-91DA-1969CEA7D8D7}" dt="2020-08-19T09:54:32.926" v="383" actId="20577"/>
          <ac:spMkLst>
            <pc:docMk/>
            <pc:sldMk cId="1218301190" sldId="261"/>
            <ac:spMk id="4" creationId="{06B98204-ADCF-4216-ABB3-B85DBEC0A584}"/>
          </ac:spMkLst>
        </pc:spChg>
        <pc:spChg chg="mod">
          <ac:chgData name="FENET Justine" userId="S::justine.fenet@grandest.fr::36aa3853-52c8-47c9-b473-373d2d76a13e" providerId="AD" clId="Web-{01A4500C-EE3C-431E-91DA-1969CEA7D8D7}" dt="2020-08-19T12:08:20.868" v="813" actId="20577"/>
          <ac:spMkLst>
            <pc:docMk/>
            <pc:sldMk cId="1218301190" sldId="261"/>
            <ac:spMk id="5" creationId="{86091F85-1A1D-427D-A6A9-1F6EC2FD09F9}"/>
          </ac:spMkLst>
        </pc:spChg>
        <pc:spChg chg="add mod">
          <ac:chgData name="FENET Justine" userId="S::justine.fenet@grandest.fr::36aa3853-52c8-47c9-b473-373d2d76a13e" providerId="AD" clId="Web-{01A4500C-EE3C-431E-91DA-1969CEA7D8D7}" dt="2020-08-19T09:55:04.082" v="388" actId="14100"/>
          <ac:spMkLst>
            <pc:docMk/>
            <pc:sldMk cId="1218301190" sldId="261"/>
            <ac:spMk id="6" creationId="{66953D55-D174-4047-8C3F-B5739FCD6EAB}"/>
          </ac:spMkLst>
        </pc:spChg>
        <pc:spChg chg="add del">
          <ac:chgData name="FENET Justine" userId="S::justine.fenet@grandest.fr::36aa3853-52c8-47c9-b473-373d2d76a13e" providerId="AD" clId="Web-{01A4500C-EE3C-431E-91DA-1969CEA7D8D7}" dt="2020-08-19T10:03:04.530" v="420"/>
          <ac:spMkLst>
            <pc:docMk/>
            <pc:sldMk cId="1218301190" sldId="261"/>
            <ac:spMk id="8" creationId="{17A0CCD2-DBD7-466A-A174-269C904D5B0A}"/>
          </ac:spMkLst>
        </pc:spChg>
        <pc:spChg chg="add mod">
          <ac:chgData name="FENET Justine" userId="S::justine.fenet@grandest.fr::36aa3853-52c8-47c9-b473-373d2d76a13e" providerId="AD" clId="Web-{01A4500C-EE3C-431E-91DA-1969CEA7D8D7}" dt="2020-08-19T12:01:53.184" v="711" actId="1076"/>
          <ac:spMkLst>
            <pc:docMk/>
            <pc:sldMk cId="1218301190" sldId="261"/>
            <ac:spMk id="8" creationId="{31E14412-B83D-4A00-A8B9-CDA6014D1FD5}"/>
          </ac:spMkLst>
        </pc:spChg>
        <pc:spChg chg="add mod">
          <ac:chgData name="FENET Justine" userId="S::justine.fenet@grandest.fr::36aa3853-52c8-47c9-b473-373d2d76a13e" providerId="AD" clId="Web-{01A4500C-EE3C-431E-91DA-1969CEA7D8D7}" dt="2020-08-19T10:04:18.469" v="444" actId="14100"/>
          <ac:spMkLst>
            <pc:docMk/>
            <pc:sldMk cId="1218301190" sldId="261"/>
            <ac:spMk id="9" creationId="{B02E13C7-E04B-47AA-9C89-0F3A0C97DBFF}"/>
          </ac:spMkLst>
        </pc:spChg>
        <pc:spChg chg="add del">
          <ac:chgData name="FENET Justine" userId="S::justine.fenet@grandest.fr::36aa3853-52c8-47c9-b473-373d2d76a13e" providerId="AD" clId="Web-{01A4500C-EE3C-431E-91DA-1969CEA7D8D7}" dt="2020-08-19T12:00:13.631" v="661"/>
          <ac:spMkLst>
            <pc:docMk/>
            <pc:sldMk cId="1218301190" sldId="261"/>
            <ac:spMk id="13" creationId="{9DE5D949-7EA3-448A-BF5C-BF0E73E9434D}"/>
          </ac:spMkLst>
        </pc:spChg>
        <pc:spChg chg="add mod">
          <ac:chgData name="FENET Justine" userId="S::justine.fenet@grandest.fr::36aa3853-52c8-47c9-b473-373d2d76a13e" providerId="AD" clId="Web-{01A4500C-EE3C-431E-91DA-1969CEA7D8D7}" dt="2020-08-19T12:02:23.608" v="715"/>
          <ac:spMkLst>
            <pc:docMk/>
            <pc:sldMk cId="1218301190" sldId="261"/>
            <ac:spMk id="18" creationId="{55A938A8-3544-44EE-B072-DCA34E357B2A}"/>
          </ac:spMkLst>
        </pc:spChg>
        <pc:spChg chg="add mod">
          <ac:chgData name="FENET Justine" userId="S::justine.fenet@grandest.fr::36aa3853-52c8-47c9-b473-373d2d76a13e" providerId="AD" clId="Web-{01A4500C-EE3C-431E-91DA-1969CEA7D8D7}" dt="2020-08-19T12:09:44.576" v="836" actId="14100"/>
          <ac:spMkLst>
            <pc:docMk/>
            <pc:sldMk cId="1218301190" sldId="261"/>
            <ac:spMk id="19" creationId="{66664428-5142-46B0-92FE-D2051EF31C7F}"/>
          </ac:spMkLst>
        </pc:spChg>
        <pc:picChg chg="add mod">
          <ac:chgData name="FENET Justine" userId="S::justine.fenet@grandest.fr::36aa3853-52c8-47c9-b473-373d2d76a13e" providerId="AD" clId="Web-{01A4500C-EE3C-431E-91DA-1969CEA7D8D7}" dt="2020-08-19T12:02:44.313" v="719" actId="14100"/>
          <ac:picMkLst>
            <pc:docMk/>
            <pc:sldMk cId="1218301190" sldId="261"/>
            <ac:picMk id="10" creationId="{20E65FFF-2A22-4381-98B5-7E203B8ECA1F}"/>
          </ac:picMkLst>
        </pc:picChg>
        <pc:inkChg chg="add del">
          <ac:chgData name="FENET Justine" userId="S::justine.fenet@grandest.fr::36aa3853-52c8-47c9-b473-373d2d76a13e" providerId="AD" clId="Web-{01A4500C-EE3C-431E-91DA-1969CEA7D8D7}" dt="2020-08-19T11:59:27.675" v="649"/>
          <ac:inkMkLst>
            <pc:docMk/>
            <pc:sldMk cId="1218301190" sldId="261"/>
            <ac:inkMk id="3" creationId="{40F7FFAD-100C-422C-AF18-5906BF1B94AD}"/>
          </ac:inkMkLst>
        </pc:inkChg>
        <pc:inkChg chg="add del">
          <ac:chgData name="FENET Justine" userId="S::justine.fenet@grandest.fr::36aa3853-52c8-47c9-b473-373d2d76a13e" providerId="AD" clId="Web-{01A4500C-EE3C-431E-91DA-1969CEA7D8D7}" dt="2020-08-19T11:59:27.019" v="648"/>
          <ac:inkMkLst>
            <pc:docMk/>
            <pc:sldMk cId="1218301190" sldId="261"/>
            <ac:inkMk id="7" creationId="{47C54AE5-0385-4CD6-91FA-4CF1926F0B11}"/>
          </ac:inkMkLst>
        </pc:inkChg>
        <pc:inkChg chg="add del">
          <ac:chgData name="FENET Justine" userId="S::justine.fenet@grandest.fr::36aa3853-52c8-47c9-b473-373d2d76a13e" providerId="AD" clId="Web-{01A4500C-EE3C-431E-91DA-1969CEA7D8D7}" dt="2020-08-19T11:59:42.379" v="651"/>
          <ac:inkMkLst>
            <pc:docMk/>
            <pc:sldMk cId="1218301190" sldId="261"/>
            <ac:inkMk id="11" creationId="{58AE7594-DC9A-44DF-800A-6C6F0B8BA9C2}"/>
          </ac:inkMkLst>
        </pc:inkChg>
        <pc:inkChg chg="add del">
          <ac:chgData name="FENET Justine" userId="S::justine.fenet@grandest.fr::36aa3853-52c8-47c9-b473-373d2d76a13e" providerId="AD" clId="Web-{01A4500C-EE3C-431E-91DA-1969CEA7D8D7}" dt="2020-08-19T11:59:49.879" v="653"/>
          <ac:inkMkLst>
            <pc:docMk/>
            <pc:sldMk cId="1218301190" sldId="261"/>
            <ac:inkMk id="12" creationId="{2592B4A9-BA6F-4291-BA3D-1B8189DD0317}"/>
          </ac:inkMkLst>
        </pc:inkChg>
        <pc:inkChg chg="add del">
          <ac:chgData name="FENET Justine" userId="S::justine.fenet@grandest.fr::36aa3853-52c8-47c9-b473-373d2d76a13e" providerId="AD" clId="Web-{01A4500C-EE3C-431E-91DA-1969CEA7D8D7}" dt="2020-08-19T12:00:12.881" v="660"/>
          <ac:inkMkLst>
            <pc:docMk/>
            <pc:sldMk cId="1218301190" sldId="261"/>
            <ac:inkMk id="14" creationId="{1DC3EFA3-43F1-4742-ACC1-1B11387D370D}"/>
          </ac:inkMkLst>
        </pc:inkChg>
        <pc:inkChg chg="add del">
          <ac:chgData name="FENET Justine" userId="S::justine.fenet@grandest.fr::36aa3853-52c8-47c9-b473-373d2d76a13e" providerId="AD" clId="Web-{01A4500C-EE3C-431E-91DA-1969CEA7D8D7}" dt="2020-08-19T12:00:12.115" v="659"/>
          <ac:inkMkLst>
            <pc:docMk/>
            <pc:sldMk cId="1218301190" sldId="261"/>
            <ac:inkMk id="15" creationId="{220D89EB-1C61-4123-A7D3-FC096C99BBF9}"/>
          </ac:inkMkLst>
        </pc:inkChg>
        <pc:inkChg chg="add del">
          <ac:chgData name="FENET Justine" userId="S::justine.fenet@grandest.fr::36aa3853-52c8-47c9-b473-373d2d76a13e" providerId="AD" clId="Web-{01A4500C-EE3C-431E-91DA-1969CEA7D8D7}" dt="2020-08-19T12:00:11.600" v="658"/>
          <ac:inkMkLst>
            <pc:docMk/>
            <pc:sldMk cId="1218301190" sldId="261"/>
            <ac:inkMk id="16" creationId="{43027873-D0C7-471E-B93F-F9730EA058FB}"/>
          </ac:inkMkLst>
        </pc:inkChg>
        <pc:inkChg chg="add del">
          <ac:chgData name="FENET Justine" userId="S::justine.fenet@grandest.fr::36aa3853-52c8-47c9-b473-373d2d76a13e" providerId="AD" clId="Web-{01A4500C-EE3C-431E-91DA-1969CEA7D8D7}" dt="2020-08-19T12:00:34.382" v="699"/>
          <ac:inkMkLst>
            <pc:docMk/>
            <pc:sldMk cId="1218301190" sldId="261"/>
            <ac:inkMk id="17" creationId="{1CA423F9-F43C-408A-A2AF-D6C4670C8179}"/>
          </ac:inkMkLst>
        </pc:inkChg>
      </pc:sldChg>
      <pc:sldChg chg="addSp delSp modSp">
        <pc:chgData name="FENET Justine" userId="S::justine.fenet@grandest.fr::36aa3853-52c8-47c9-b473-373d2d76a13e" providerId="AD" clId="Web-{01A4500C-EE3C-431E-91DA-1969CEA7D8D7}" dt="2020-08-19T11:57:30.038" v="619"/>
        <pc:sldMkLst>
          <pc:docMk/>
          <pc:sldMk cId="4093241656" sldId="262"/>
        </pc:sldMkLst>
        <pc:spChg chg="add mod">
          <ac:chgData name="FENET Justine" userId="S::justine.fenet@grandest.fr::36aa3853-52c8-47c9-b473-373d2d76a13e" providerId="AD" clId="Web-{01A4500C-EE3C-431E-91DA-1969CEA7D8D7}" dt="2020-08-19T11:50:44.621" v="595" actId="20577"/>
          <ac:spMkLst>
            <pc:docMk/>
            <pc:sldMk cId="4093241656" sldId="262"/>
            <ac:spMk id="2" creationId="{788BE2F1-75C9-454A-B6F8-C68C40C8F2F4}"/>
          </ac:spMkLst>
        </pc:spChg>
        <pc:spChg chg="add mod">
          <ac:chgData name="FENET Justine" userId="S::justine.fenet@grandest.fr::36aa3853-52c8-47c9-b473-373d2d76a13e" providerId="AD" clId="Web-{01A4500C-EE3C-431E-91DA-1969CEA7D8D7}" dt="2020-08-19T09:39:43.570" v="94" actId="1076"/>
          <ac:spMkLst>
            <pc:docMk/>
            <pc:sldMk cId="4093241656" sldId="262"/>
            <ac:spMk id="5" creationId="{5EAB4ADA-95A7-454F-B884-9BA7CADEB5FB}"/>
          </ac:spMkLst>
        </pc:spChg>
        <pc:spChg chg="del">
          <ac:chgData name="FENET Justine" userId="S::justine.fenet@grandest.fr::36aa3853-52c8-47c9-b473-373d2d76a13e" providerId="AD" clId="Web-{01A4500C-EE3C-431E-91DA-1969CEA7D8D7}" dt="2020-08-19T09:40:12.023" v="103"/>
          <ac:spMkLst>
            <pc:docMk/>
            <pc:sldMk cId="4093241656" sldId="262"/>
            <ac:spMk id="660" creationId="{00000000-0000-0000-0000-000000000000}"/>
          </ac:spMkLst>
        </pc:spChg>
        <pc:picChg chg="add del mod ord">
          <ac:chgData name="FENET Justine" userId="S::justine.fenet@grandest.fr::36aa3853-52c8-47c9-b473-373d2d76a13e" providerId="AD" clId="Web-{01A4500C-EE3C-431E-91DA-1969CEA7D8D7}" dt="2020-08-19T11:51:38.749" v="603"/>
          <ac:picMkLst>
            <pc:docMk/>
            <pc:sldMk cId="4093241656" sldId="262"/>
            <ac:picMk id="3" creationId="{1EBFDAEA-FCC5-4A36-8162-BDCEED7ECB26}"/>
          </ac:picMkLst>
        </pc:picChg>
        <pc:picChg chg="add del mod">
          <ac:chgData name="FENET Justine" userId="S::justine.fenet@grandest.fr::36aa3853-52c8-47c9-b473-373d2d76a13e" providerId="AD" clId="Web-{01A4500C-EE3C-431E-91DA-1969CEA7D8D7}" dt="2020-08-19T11:57:30.038" v="619"/>
          <ac:picMkLst>
            <pc:docMk/>
            <pc:sldMk cId="4093241656" sldId="262"/>
            <ac:picMk id="4" creationId="{6E6511FE-13E4-471E-AB4E-56572C6306CE}"/>
          </ac:picMkLst>
        </pc:picChg>
        <pc:picChg chg="add del mod">
          <ac:chgData name="FENET Justine" userId="S::justine.fenet@grandest.fr::36aa3853-52c8-47c9-b473-373d2d76a13e" providerId="AD" clId="Web-{01A4500C-EE3C-431E-91DA-1969CEA7D8D7}" dt="2020-08-19T11:56:29.143" v="616"/>
          <ac:picMkLst>
            <pc:docMk/>
            <pc:sldMk cId="4093241656" sldId="262"/>
            <ac:picMk id="6" creationId="{A331AB65-3997-4DD9-AA99-9AFA89738FD0}"/>
          </ac:picMkLst>
        </pc:picChg>
        <pc:picChg chg="add del mod">
          <ac:chgData name="FENET Justine" userId="S::justine.fenet@grandest.fr::36aa3853-52c8-47c9-b473-373d2d76a13e" providerId="AD" clId="Web-{01A4500C-EE3C-431E-91DA-1969CEA7D8D7}" dt="2020-08-19T11:57:26.272" v="618"/>
          <ac:picMkLst>
            <pc:docMk/>
            <pc:sldMk cId="4093241656" sldId="262"/>
            <ac:picMk id="7" creationId="{F7A7D94F-0759-499A-BE1D-CEF763181075}"/>
          </ac:picMkLst>
        </pc:picChg>
      </pc:sldChg>
      <pc:sldChg chg="delSp modSp">
        <pc:chgData name="FENET Justine" userId="S::justine.fenet@grandest.fr::36aa3853-52c8-47c9-b473-373d2d76a13e" providerId="AD" clId="Web-{01A4500C-EE3C-431E-91DA-1969CEA7D8D7}" dt="2020-08-19T11:34:21.207" v="578" actId="1076"/>
        <pc:sldMkLst>
          <pc:docMk/>
          <pc:sldMk cId="3425413630" sldId="268"/>
        </pc:sldMkLst>
        <pc:spChg chg="mod">
          <ac:chgData name="FENET Justine" userId="S::justine.fenet@grandest.fr::36aa3853-52c8-47c9-b473-373d2d76a13e" providerId="AD" clId="Web-{01A4500C-EE3C-431E-91DA-1969CEA7D8D7}" dt="2020-08-19T11:28:29.835" v="531" actId="20577"/>
          <ac:spMkLst>
            <pc:docMk/>
            <pc:sldMk cId="3425413630" sldId="268"/>
            <ac:spMk id="2" creationId="{00000000-0000-0000-0000-000000000000}"/>
          </ac:spMkLst>
        </pc:spChg>
        <pc:spChg chg="mod">
          <ac:chgData name="FENET Justine" userId="S::justine.fenet@grandest.fr::36aa3853-52c8-47c9-b473-373d2d76a13e" providerId="AD" clId="Web-{01A4500C-EE3C-431E-91DA-1969CEA7D8D7}" dt="2020-08-19T11:28:42.304" v="535" actId="20577"/>
          <ac:spMkLst>
            <pc:docMk/>
            <pc:sldMk cId="3425413630" sldId="268"/>
            <ac:spMk id="4" creationId="{EFDB2513-466D-4F63-9498-17F7B891BC85}"/>
          </ac:spMkLst>
        </pc:spChg>
        <pc:spChg chg="mod">
          <ac:chgData name="FENET Justine" userId="S::justine.fenet@grandest.fr::36aa3853-52c8-47c9-b473-373d2d76a13e" providerId="AD" clId="Web-{01A4500C-EE3C-431E-91DA-1969CEA7D8D7}" dt="2020-08-19T09:48:50.562" v="299" actId="20577"/>
          <ac:spMkLst>
            <pc:docMk/>
            <pc:sldMk cId="3425413630" sldId="268"/>
            <ac:spMk id="5" creationId="{5078F19B-ADB1-4763-A14A-20EEA6EDA4D7}"/>
          </ac:spMkLst>
        </pc:spChg>
        <pc:spChg chg="mod">
          <ac:chgData name="FENET Justine" userId="S::justine.fenet@grandest.fr::36aa3853-52c8-47c9-b473-373d2d76a13e" providerId="AD" clId="Web-{01A4500C-EE3C-431E-91DA-1969CEA7D8D7}" dt="2020-08-19T11:31:51.383" v="552" actId="1076"/>
          <ac:spMkLst>
            <pc:docMk/>
            <pc:sldMk cId="3425413630" sldId="268"/>
            <ac:spMk id="6" creationId="{35F1F31F-9791-4F6A-9EC6-893B17AEAFCF}"/>
          </ac:spMkLst>
        </pc:spChg>
        <pc:spChg chg="mod">
          <ac:chgData name="FENET Justine" userId="S::justine.fenet@grandest.fr::36aa3853-52c8-47c9-b473-373d2d76a13e" providerId="AD" clId="Web-{01A4500C-EE3C-431E-91DA-1969CEA7D8D7}" dt="2020-08-19T09:50:17.204" v="314" actId="1076"/>
          <ac:spMkLst>
            <pc:docMk/>
            <pc:sldMk cId="3425413630" sldId="268"/>
            <ac:spMk id="7" creationId="{5EC97F52-0B46-4C9F-8D06-A68DEB4F6728}"/>
          </ac:spMkLst>
        </pc:spChg>
        <pc:spChg chg="mod">
          <ac:chgData name="FENET Justine" userId="S::justine.fenet@grandest.fr::36aa3853-52c8-47c9-b473-373d2d76a13e" providerId="AD" clId="Web-{01A4500C-EE3C-431E-91DA-1969CEA7D8D7}" dt="2020-08-19T11:34:15.144" v="577" actId="1076"/>
          <ac:spMkLst>
            <pc:docMk/>
            <pc:sldMk cId="3425413630" sldId="268"/>
            <ac:spMk id="8" creationId="{EFE6A830-42E6-47C1-A28B-1DFC3549DD2B}"/>
          </ac:spMkLst>
        </pc:spChg>
        <pc:spChg chg="del mod">
          <ac:chgData name="FENET Justine" userId="S::justine.fenet@grandest.fr::36aa3853-52c8-47c9-b473-373d2d76a13e" providerId="AD" clId="Web-{01A4500C-EE3C-431E-91DA-1969CEA7D8D7}" dt="2020-08-19T11:30:37.066" v="541"/>
          <ac:spMkLst>
            <pc:docMk/>
            <pc:sldMk cId="3425413630" sldId="268"/>
            <ac:spMk id="9" creationId="{B74C2163-2261-4DA1-AE62-C48B0C576A4B}"/>
          </ac:spMkLst>
        </pc:spChg>
        <pc:spChg chg="mod">
          <ac:chgData name="FENET Justine" userId="S::justine.fenet@grandest.fr::36aa3853-52c8-47c9-b473-373d2d76a13e" providerId="AD" clId="Web-{01A4500C-EE3C-431E-91DA-1969CEA7D8D7}" dt="2020-08-19T11:32:32.808" v="561" actId="1076"/>
          <ac:spMkLst>
            <pc:docMk/>
            <pc:sldMk cId="3425413630" sldId="268"/>
            <ac:spMk id="10" creationId="{CAB3DEE3-2087-495D-84EA-A2C448063892}"/>
          </ac:spMkLst>
        </pc:spChg>
        <pc:spChg chg="mod">
          <ac:chgData name="FENET Justine" userId="S::justine.fenet@grandest.fr::36aa3853-52c8-47c9-b473-373d2d76a13e" providerId="AD" clId="Web-{01A4500C-EE3C-431E-91DA-1969CEA7D8D7}" dt="2020-08-19T11:28:44.976" v="538"/>
          <ac:spMkLst>
            <pc:docMk/>
            <pc:sldMk cId="3425413630" sldId="268"/>
            <ac:spMk id="11" creationId="{66567167-13FE-45B5-B584-9F86A8089263}"/>
          </ac:spMkLst>
        </pc:spChg>
        <pc:spChg chg="mod">
          <ac:chgData name="FENET Justine" userId="S::justine.fenet@grandest.fr::36aa3853-52c8-47c9-b473-373d2d76a13e" providerId="AD" clId="Web-{01A4500C-EE3C-431E-91DA-1969CEA7D8D7}" dt="2020-08-19T11:34:07.003" v="575" actId="1076"/>
          <ac:spMkLst>
            <pc:docMk/>
            <pc:sldMk cId="3425413630" sldId="268"/>
            <ac:spMk id="12" creationId="{DE6088BC-0581-4A41-9ADA-495A9A33153D}"/>
          </ac:spMkLst>
        </pc:spChg>
        <pc:spChg chg="mod">
          <ac:chgData name="FENET Justine" userId="S::justine.fenet@grandest.fr::36aa3853-52c8-47c9-b473-373d2d76a13e" providerId="AD" clId="Web-{01A4500C-EE3C-431E-91DA-1969CEA7D8D7}" dt="2020-08-19T11:32:59.888" v="566" actId="1076"/>
          <ac:spMkLst>
            <pc:docMk/>
            <pc:sldMk cId="3425413630" sldId="268"/>
            <ac:spMk id="13" creationId="{83B3566F-4E8A-41C1-B6FC-5745F2DB5318}"/>
          </ac:spMkLst>
        </pc:spChg>
        <pc:spChg chg="mod">
          <ac:chgData name="FENET Justine" userId="S::justine.fenet@grandest.fr::36aa3853-52c8-47c9-b473-373d2d76a13e" providerId="AD" clId="Web-{01A4500C-EE3C-431E-91DA-1969CEA7D8D7}" dt="2020-08-19T11:28:35.741" v="534"/>
          <ac:spMkLst>
            <pc:docMk/>
            <pc:sldMk cId="3425413630" sldId="268"/>
            <ac:spMk id="14" creationId="{A96E63E4-51E8-436F-AC3F-2EBDA3DAD6DA}"/>
          </ac:spMkLst>
        </pc:spChg>
        <pc:spChg chg="mod">
          <ac:chgData name="FENET Justine" userId="S::justine.fenet@grandest.fr::36aa3853-52c8-47c9-b473-373d2d76a13e" providerId="AD" clId="Web-{01A4500C-EE3C-431E-91DA-1969CEA7D8D7}" dt="2020-08-19T11:31:39.539" v="550" actId="1076"/>
          <ac:spMkLst>
            <pc:docMk/>
            <pc:sldMk cId="3425413630" sldId="268"/>
            <ac:spMk id="16" creationId="{2ABF094C-D6B4-4F18-BADF-0E72E7620D24}"/>
          </ac:spMkLst>
        </pc:spChg>
        <pc:spChg chg="mod">
          <ac:chgData name="FENET Justine" userId="S::justine.fenet@grandest.fr::36aa3853-52c8-47c9-b473-373d2d76a13e" providerId="AD" clId="Web-{01A4500C-EE3C-431E-91DA-1969CEA7D8D7}" dt="2020-08-19T11:34:10.768" v="576" actId="1076"/>
          <ac:spMkLst>
            <pc:docMk/>
            <pc:sldMk cId="3425413630" sldId="268"/>
            <ac:spMk id="20" creationId="{BD2E17BF-736E-4BD5-8CA4-EA0BE5A9B2E8}"/>
          </ac:spMkLst>
        </pc:spChg>
        <pc:spChg chg="mod">
          <ac:chgData name="FENET Justine" userId="S::justine.fenet@grandest.fr::36aa3853-52c8-47c9-b473-373d2d76a13e" providerId="AD" clId="Web-{01A4500C-EE3C-431E-91DA-1969CEA7D8D7}" dt="2020-08-19T09:50:09.078" v="313"/>
          <ac:spMkLst>
            <pc:docMk/>
            <pc:sldMk cId="3425413630" sldId="268"/>
            <ac:spMk id="21" creationId="{3C1FD678-8716-4702-9A0A-EC5F8DA5A39C}"/>
          </ac:spMkLst>
        </pc:spChg>
        <pc:spChg chg="mod">
          <ac:chgData name="FENET Justine" userId="S::justine.fenet@grandest.fr::36aa3853-52c8-47c9-b473-373d2d76a13e" providerId="AD" clId="Web-{01A4500C-EE3C-431E-91DA-1969CEA7D8D7}" dt="2020-08-19T11:34:21.207" v="578" actId="1076"/>
          <ac:spMkLst>
            <pc:docMk/>
            <pc:sldMk cId="3425413630" sldId="268"/>
            <ac:spMk id="22" creationId="{102A5C93-B75B-43BC-A792-CC8100E6E6C6}"/>
          </ac:spMkLst>
        </pc:spChg>
        <pc:spChg chg="mod">
          <ac:chgData name="FENET Justine" userId="S::justine.fenet@grandest.fr::36aa3853-52c8-47c9-b473-373d2d76a13e" providerId="AD" clId="Web-{01A4500C-EE3C-431E-91DA-1969CEA7D8D7}" dt="2020-08-19T09:47:28.436" v="283" actId="1076"/>
          <ac:spMkLst>
            <pc:docMk/>
            <pc:sldMk cId="3425413630" sldId="268"/>
            <ac:spMk id="23" creationId="{B7FE93F6-2CD9-417E-A964-F3BE2DAD3975}"/>
          </ac:spMkLst>
        </pc:spChg>
        <pc:spChg chg="mod">
          <ac:chgData name="FENET Justine" userId="S::justine.fenet@grandest.fr::36aa3853-52c8-47c9-b473-373d2d76a13e" providerId="AD" clId="Web-{01A4500C-EE3C-431E-91DA-1969CEA7D8D7}" dt="2020-08-19T09:47:17.529" v="281"/>
          <ac:spMkLst>
            <pc:docMk/>
            <pc:sldMk cId="3425413630" sldId="268"/>
            <ac:spMk id="25" creationId="{13FB1DD6-719F-4F64-82DB-87AC6E54B9D6}"/>
          </ac:spMkLst>
        </pc:spChg>
        <pc:spChg chg="mod">
          <ac:chgData name="FENET Justine" userId="S::justine.fenet@grandest.fr::36aa3853-52c8-47c9-b473-373d2d76a13e" providerId="AD" clId="Web-{01A4500C-EE3C-431E-91DA-1969CEA7D8D7}" dt="2020-08-19T09:47:56.233" v="289"/>
          <ac:spMkLst>
            <pc:docMk/>
            <pc:sldMk cId="3425413630" sldId="268"/>
            <ac:spMk id="26" creationId="{D5E471D2-729F-4704-8C4C-B5D02EC10BE3}"/>
          </ac:spMkLst>
        </pc:spChg>
        <pc:spChg chg="mod">
          <ac:chgData name="FENET Justine" userId="S::justine.fenet@grandest.fr::36aa3853-52c8-47c9-b473-373d2d76a13e" providerId="AD" clId="Web-{01A4500C-EE3C-431E-91DA-1969CEA7D8D7}" dt="2020-08-19T09:48:59.062" v="302"/>
          <ac:spMkLst>
            <pc:docMk/>
            <pc:sldMk cId="3425413630" sldId="268"/>
            <ac:spMk id="27" creationId="{C6DB5BCC-2FB0-42C1-A7F9-C1DB701B0DA8}"/>
          </ac:spMkLst>
        </pc:spChg>
        <pc:spChg chg="mod">
          <ac:chgData name="FENET Justine" userId="S::justine.fenet@grandest.fr::36aa3853-52c8-47c9-b473-373d2d76a13e" providerId="AD" clId="Web-{01A4500C-EE3C-431E-91DA-1969CEA7D8D7}" dt="2020-08-19T11:32:26.354" v="560" actId="1076"/>
          <ac:spMkLst>
            <pc:docMk/>
            <pc:sldMk cId="3425413630" sldId="268"/>
            <ac:spMk id="29" creationId="{1F49E1D0-C2B6-432E-A874-581A1F58A971}"/>
          </ac:spMkLst>
        </pc:spChg>
        <pc:spChg chg="mod">
          <ac:chgData name="FENET Justine" userId="S::justine.fenet@grandest.fr::36aa3853-52c8-47c9-b473-373d2d76a13e" providerId="AD" clId="Web-{01A4500C-EE3C-431E-91DA-1969CEA7D8D7}" dt="2020-08-19T11:32:52.372" v="565"/>
          <ac:spMkLst>
            <pc:docMk/>
            <pc:sldMk cId="3425413630" sldId="268"/>
            <ac:spMk id="30" creationId="{E80B304D-8B99-4D3D-92C9-4C8CB459D0E8}"/>
          </ac:spMkLst>
        </pc:spChg>
      </pc:sldChg>
      <pc:sldChg chg="addSp modSp">
        <pc:chgData name="FENET Justine" userId="S::justine.fenet@grandest.fr::36aa3853-52c8-47c9-b473-373d2d76a13e" providerId="AD" clId="Web-{01A4500C-EE3C-431E-91DA-1969CEA7D8D7}" dt="2020-08-19T12:17:08.250" v="935" actId="1076"/>
        <pc:sldMkLst>
          <pc:docMk/>
          <pc:sldMk cId="1252271764" sldId="270"/>
        </pc:sldMkLst>
        <pc:spChg chg="mod">
          <ac:chgData name="FENET Justine" userId="S::justine.fenet@grandest.fr::36aa3853-52c8-47c9-b473-373d2d76a13e" providerId="AD" clId="Web-{01A4500C-EE3C-431E-91DA-1969CEA7D8D7}" dt="2020-08-19T12:16:56.702" v="933" actId="20577"/>
          <ac:spMkLst>
            <pc:docMk/>
            <pc:sldMk cId="1252271764" sldId="270"/>
            <ac:spMk id="3" creationId="{00000000-0000-0000-0000-000000000000}"/>
          </ac:spMkLst>
        </pc:spChg>
        <pc:spChg chg="mod">
          <ac:chgData name="FENET Justine" userId="S::justine.fenet@grandest.fr::36aa3853-52c8-47c9-b473-373d2d76a13e" providerId="AD" clId="Web-{01A4500C-EE3C-431E-91DA-1969CEA7D8D7}" dt="2020-08-19T09:45:18.887" v="261" actId="20577"/>
          <ac:spMkLst>
            <pc:docMk/>
            <pc:sldMk cId="1252271764" sldId="270"/>
            <ac:spMk id="4" creationId="{9EF91B30-1CD3-4FAE-A315-75103DA0A58B}"/>
          </ac:spMkLst>
        </pc:spChg>
        <pc:spChg chg="mod">
          <ac:chgData name="FENET Justine" userId="S::justine.fenet@grandest.fr::36aa3853-52c8-47c9-b473-373d2d76a13e" providerId="AD" clId="Web-{01A4500C-EE3C-431E-91DA-1969CEA7D8D7}" dt="2020-08-19T09:45:24.575" v="268" actId="20577"/>
          <ac:spMkLst>
            <pc:docMk/>
            <pc:sldMk cId="1252271764" sldId="270"/>
            <ac:spMk id="5" creationId="{1EB146B7-58B9-4583-ADD8-6C42FE782B21}"/>
          </ac:spMkLst>
        </pc:spChg>
        <pc:spChg chg="mod">
          <ac:chgData name="FENET Justine" userId="S::justine.fenet@grandest.fr::36aa3853-52c8-47c9-b473-373d2d76a13e" providerId="AD" clId="Web-{01A4500C-EE3C-431E-91DA-1969CEA7D8D7}" dt="2020-08-19T09:45:33.512" v="274" actId="1076"/>
          <ac:spMkLst>
            <pc:docMk/>
            <pc:sldMk cId="1252271764" sldId="270"/>
            <ac:spMk id="6" creationId="{69D25AF7-B59E-40DB-878B-F9912011CF3E}"/>
          </ac:spMkLst>
        </pc:spChg>
        <pc:spChg chg="add mod">
          <ac:chgData name="FENET Justine" userId="S::justine.fenet@grandest.fr::36aa3853-52c8-47c9-b473-373d2d76a13e" providerId="AD" clId="Web-{01A4500C-EE3C-431E-91DA-1969CEA7D8D7}" dt="2020-08-19T12:17:08.250" v="935" actId="1076"/>
          <ac:spMkLst>
            <pc:docMk/>
            <pc:sldMk cId="1252271764" sldId="270"/>
            <ac:spMk id="7" creationId="{3437F4A8-48D9-4BD7-BE5B-A80BBB0444EB}"/>
          </ac:spMkLst>
        </pc:spChg>
      </pc:sldChg>
      <pc:sldChg chg="addSp delSp modSp add mod ord replId setBg">
        <pc:chgData name="FENET Justine" userId="S::justine.fenet@grandest.fr::36aa3853-52c8-47c9-b473-373d2d76a13e" providerId="AD" clId="Web-{01A4500C-EE3C-431E-91DA-1969CEA7D8D7}" dt="2020-08-19T12:07:22.848" v="776" actId="1076"/>
        <pc:sldMkLst>
          <pc:docMk/>
          <pc:sldMk cId="1505896744" sldId="271"/>
        </pc:sldMkLst>
        <pc:spChg chg="del mod">
          <ac:chgData name="FENET Justine" userId="S::justine.fenet@grandest.fr::36aa3853-52c8-47c9-b473-373d2d76a13e" providerId="AD" clId="Web-{01A4500C-EE3C-431E-91DA-1969CEA7D8D7}" dt="2020-08-19T12:05:34.185" v="743"/>
          <ac:spMkLst>
            <pc:docMk/>
            <pc:sldMk cId="1505896744" sldId="271"/>
            <ac:spMk id="2" creationId="{00000000-0000-0000-0000-000000000000}"/>
          </ac:spMkLst>
        </pc:spChg>
        <pc:spChg chg="add mod">
          <ac:chgData name="FENET Justine" userId="S::justine.fenet@grandest.fr::36aa3853-52c8-47c9-b473-373d2d76a13e" providerId="AD" clId="Web-{01A4500C-EE3C-431E-91DA-1969CEA7D8D7}" dt="2020-08-19T12:06:47.737" v="771" actId="1076"/>
          <ac:spMkLst>
            <pc:docMk/>
            <pc:sldMk cId="1505896744" sldId="271"/>
            <ac:spMk id="3" creationId="{569B1C97-33EF-459E-8233-724371139F93}"/>
          </ac:spMkLst>
        </pc:spChg>
        <pc:spChg chg="del">
          <ac:chgData name="FENET Justine" userId="S::justine.fenet@grandest.fr::36aa3853-52c8-47c9-b473-373d2d76a13e" providerId="AD" clId="Web-{01A4500C-EE3C-431E-91DA-1969CEA7D8D7}" dt="2020-08-19T12:05:40.029" v="759"/>
          <ac:spMkLst>
            <pc:docMk/>
            <pc:sldMk cId="1505896744" sldId="271"/>
            <ac:spMk id="4" creationId="{EFDB2513-466D-4F63-9498-17F7B891BC85}"/>
          </ac:spMkLst>
        </pc:spChg>
        <pc:spChg chg="del">
          <ac:chgData name="FENET Justine" userId="S::justine.fenet@grandest.fr::36aa3853-52c8-47c9-b473-373d2d76a13e" providerId="AD" clId="Web-{01A4500C-EE3C-431E-91DA-1969CEA7D8D7}" dt="2020-08-19T12:05:37.185" v="751"/>
          <ac:spMkLst>
            <pc:docMk/>
            <pc:sldMk cId="1505896744" sldId="271"/>
            <ac:spMk id="5" creationId="{5078F19B-ADB1-4763-A14A-20EEA6EDA4D7}"/>
          </ac:spMkLst>
        </pc:spChg>
        <pc:spChg chg="del">
          <ac:chgData name="FENET Justine" userId="S::justine.fenet@grandest.fr::36aa3853-52c8-47c9-b473-373d2d76a13e" providerId="AD" clId="Web-{01A4500C-EE3C-431E-91DA-1969CEA7D8D7}" dt="2020-08-19T12:05:37.185" v="750"/>
          <ac:spMkLst>
            <pc:docMk/>
            <pc:sldMk cId="1505896744" sldId="271"/>
            <ac:spMk id="6" creationId="{35F1F31F-9791-4F6A-9EC6-893B17AEAFCF}"/>
          </ac:spMkLst>
        </pc:spChg>
        <pc:spChg chg="del">
          <ac:chgData name="FENET Justine" userId="S::justine.fenet@grandest.fr::36aa3853-52c8-47c9-b473-373d2d76a13e" providerId="AD" clId="Web-{01A4500C-EE3C-431E-91DA-1969CEA7D8D7}" dt="2020-08-19T12:05:50.248" v="762"/>
          <ac:spMkLst>
            <pc:docMk/>
            <pc:sldMk cId="1505896744" sldId="271"/>
            <ac:spMk id="7" creationId="{5EC97F52-0B46-4C9F-8D06-A68DEB4F6728}"/>
          </ac:spMkLst>
        </pc:spChg>
        <pc:spChg chg="del">
          <ac:chgData name="FENET Justine" userId="S::justine.fenet@grandest.fr::36aa3853-52c8-47c9-b473-373d2d76a13e" providerId="AD" clId="Web-{01A4500C-EE3C-431E-91DA-1969CEA7D8D7}" dt="2020-08-19T12:05:37.185" v="749"/>
          <ac:spMkLst>
            <pc:docMk/>
            <pc:sldMk cId="1505896744" sldId="271"/>
            <ac:spMk id="8" creationId="{EFE6A830-42E6-47C1-A28B-1DFC3549DD2B}"/>
          </ac:spMkLst>
        </pc:spChg>
        <pc:spChg chg="add del">
          <ac:chgData name="FENET Justine" userId="S::justine.fenet@grandest.fr::36aa3853-52c8-47c9-b473-373d2d76a13e" providerId="AD" clId="Web-{01A4500C-EE3C-431E-91DA-1969CEA7D8D7}" dt="2020-08-19T12:06:20.172" v="767"/>
          <ac:spMkLst>
            <pc:docMk/>
            <pc:sldMk cId="1505896744" sldId="271"/>
            <ac:spMk id="9" creationId="{88294908-8B00-4F58-BBBA-20F71A40AA9E}"/>
          </ac:spMkLst>
        </pc:spChg>
        <pc:spChg chg="del">
          <ac:chgData name="FENET Justine" userId="S::justine.fenet@grandest.fr::36aa3853-52c8-47c9-b473-373d2d76a13e" providerId="AD" clId="Web-{01A4500C-EE3C-431E-91DA-1969CEA7D8D7}" dt="2020-08-19T12:05:37.170" v="748"/>
          <ac:spMkLst>
            <pc:docMk/>
            <pc:sldMk cId="1505896744" sldId="271"/>
            <ac:spMk id="10" creationId="{CAB3DEE3-2087-495D-84EA-A2C448063892}"/>
          </ac:spMkLst>
        </pc:spChg>
        <pc:spChg chg="del">
          <ac:chgData name="FENET Justine" userId="S::justine.fenet@grandest.fr::36aa3853-52c8-47c9-b473-373d2d76a13e" providerId="AD" clId="Web-{01A4500C-EE3C-431E-91DA-1969CEA7D8D7}" dt="2020-08-19T12:05:37.170" v="747"/>
          <ac:spMkLst>
            <pc:docMk/>
            <pc:sldMk cId="1505896744" sldId="271"/>
            <ac:spMk id="11" creationId="{66567167-13FE-45B5-B584-9F86A8089263}"/>
          </ac:spMkLst>
        </pc:spChg>
        <pc:spChg chg="del">
          <ac:chgData name="FENET Justine" userId="S::justine.fenet@grandest.fr::36aa3853-52c8-47c9-b473-373d2d76a13e" providerId="AD" clId="Web-{01A4500C-EE3C-431E-91DA-1969CEA7D8D7}" dt="2020-08-19T12:05:37.170" v="746"/>
          <ac:spMkLst>
            <pc:docMk/>
            <pc:sldMk cId="1505896744" sldId="271"/>
            <ac:spMk id="12" creationId="{DE6088BC-0581-4A41-9ADA-495A9A33153D}"/>
          </ac:spMkLst>
        </pc:spChg>
        <pc:spChg chg="del">
          <ac:chgData name="FENET Justine" userId="S::justine.fenet@grandest.fr::36aa3853-52c8-47c9-b473-373d2d76a13e" providerId="AD" clId="Web-{01A4500C-EE3C-431E-91DA-1969CEA7D8D7}" dt="2020-08-19T12:05:37.170" v="745"/>
          <ac:spMkLst>
            <pc:docMk/>
            <pc:sldMk cId="1505896744" sldId="271"/>
            <ac:spMk id="13" creationId="{83B3566F-4E8A-41C1-B6FC-5745F2DB5318}"/>
          </ac:spMkLst>
        </pc:spChg>
        <pc:spChg chg="del">
          <ac:chgData name="FENET Justine" userId="S::justine.fenet@grandest.fr::36aa3853-52c8-47c9-b473-373d2d76a13e" providerId="AD" clId="Web-{01A4500C-EE3C-431E-91DA-1969CEA7D8D7}" dt="2020-08-19T12:05:37.170" v="744"/>
          <ac:spMkLst>
            <pc:docMk/>
            <pc:sldMk cId="1505896744" sldId="271"/>
            <ac:spMk id="14" creationId="{A96E63E4-51E8-436F-AC3F-2EBDA3DAD6DA}"/>
          </ac:spMkLst>
        </pc:spChg>
        <pc:spChg chg="add del">
          <ac:chgData name="FENET Justine" userId="S::justine.fenet@grandest.fr::36aa3853-52c8-47c9-b473-373d2d76a13e" providerId="AD" clId="Web-{01A4500C-EE3C-431E-91DA-1969CEA7D8D7}" dt="2020-08-19T12:06:20.172" v="767"/>
          <ac:spMkLst>
            <pc:docMk/>
            <pc:sldMk cId="1505896744" sldId="271"/>
            <ac:spMk id="15" creationId="{4364C879-1404-4203-8E9D-CC5DE0A621A2}"/>
          </ac:spMkLst>
        </pc:spChg>
        <pc:spChg chg="del">
          <ac:chgData name="FENET Justine" userId="S::justine.fenet@grandest.fr::36aa3853-52c8-47c9-b473-373d2d76a13e" providerId="AD" clId="Web-{01A4500C-EE3C-431E-91DA-1969CEA7D8D7}" dt="2020-08-19T12:05:37.185" v="752"/>
          <ac:spMkLst>
            <pc:docMk/>
            <pc:sldMk cId="1505896744" sldId="271"/>
            <ac:spMk id="16" creationId="{2ABF094C-D6B4-4F18-BADF-0E72E7620D24}"/>
          </ac:spMkLst>
        </pc:spChg>
        <pc:spChg chg="add del">
          <ac:chgData name="FENET Justine" userId="S::justine.fenet@grandest.fr::36aa3853-52c8-47c9-b473-373d2d76a13e" providerId="AD" clId="Web-{01A4500C-EE3C-431E-91DA-1969CEA7D8D7}" dt="2020-08-19T12:06:20.172" v="767"/>
          <ac:spMkLst>
            <pc:docMk/>
            <pc:sldMk cId="1505896744" sldId="271"/>
            <ac:spMk id="17" creationId="{84617302-4B0D-4351-A6BB-6F0930D943AC}"/>
          </ac:spMkLst>
        </pc:spChg>
        <pc:spChg chg="add del">
          <ac:chgData name="FENET Justine" userId="S::justine.fenet@grandest.fr::36aa3853-52c8-47c9-b473-373d2d76a13e" providerId="AD" clId="Web-{01A4500C-EE3C-431E-91DA-1969CEA7D8D7}" dt="2020-08-19T12:06:20.172" v="767"/>
          <ac:spMkLst>
            <pc:docMk/>
            <pc:sldMk cId="1505896744" sldId="271"/>
            <ac:spMk id="18" creationId="{A3969E80-A77B-49FC-9122-D89AFD5EE118}"/>
          </ac:spMkLst>
        </pc:spChg>
        <pc:spChg chg="add del">
          <ac:chgData name="FENET Justine" userId="S::justine.fenet@grandest.fr::36aa3853-52c8-47c9-b473-373d2d76a13e" providerId="AD" clId="Web-{01A4500C-EE3C-431E-91DA-1969CEA7D8D7}" dt="2020-08-19T12:06:20.172" v="767"/>
          <ac:spMkLst>
            <pc:docMk/>
            <pc:sldMk cId="1505896744" sldId="271"/>
            <ac:spMk id="19" creationId="{DA2C7802-C2E0-4218-8F89-8DD7CCD2CD1C}"/>
          </ac:spMkLst>
        </pc:spChg>
        <pc:spChg chg="del">
          <ac:chgData name="FENET Justine" userId="S::justine.fenet@grandest.fr::36aa3853-52c8-47c9-b473-373d2d76a13e" providerId="AD" clId="Web-{01A4500C-EE3C-431E-91DA-1969CEA7D8D7}" dt="2020-08-19T12:05:37.185" v="753"/>
          <ac:spMkLst>
            <pc:docMk/>
            <pc:sldMk cId="1505896744" sldId="271"/>
            <ac:spMk id="20" creationId="{BD2E17BF-736E-4BD5-8CA4-EA0BE5A9B2E8}"/>
          </ac:spMkLst>
        </pc:spChg>
        <pc:spChg chg="del">
          <ac:chgData name="FENET Justine" userId="S::justine.fenet@grandest.fr::36aa3853-52c8-47c9-b473-373d2d76a13e" providerId="AD" clId="Web-{01A4500C-EE3C-431E-91DA-1969CEA7D8D7}" dt="2020-08-19T12:05:54.593" v="763"/>
          <ac:spMkLst>
            <pc:docMk/>
            <pc:sldMk cId="1505896744" sldId="271"/>
            <ac:spMk id="21" creationId="{3C1FD678-8716-4702-9A0A-EC5F8DA5A39C}"/>
          </ac:spMkLst>
        </pc:spChg>
        <pc:spChg chg="del">
          <ac:chgData name="FENET Justine" userId="S::justine.fenet@grandest.fr::36aa3853-52c8-47c9-b473-373d2d76a13e" providerId="AD" clId="Web-{01A4500C-EE3C-431E-91DA-1969CEA7D8D7}" dt="2020-08-19T12:05:37.185" v="754"/>
          <ac:spMkLst>
            <pc:docMk/>
            <pc:sldMk cId="1505896744" sldId="271"/>
            <ac:spMk id="22" creationId="{102A5C93-B75B-43BC-A792-CC8100E6E6C6}"/>
          </ac:spMkLst>
        </pc:spChg>
        <pc:spChg chg="del">
          <ac:chgData name="FENET Justine" userId="S::justine.fenet@grandest.fr::36aa3853-52c8-47c9-b473-373d2d76a13e" providerId="AD" clId="Web-{01A4500C-EE3C-431E-91DA-1969CEA7D8D7}" dt="2020-08-19T12:05:37.185" v="755"/>
          <ac:spMkLst>
            <pc:docMk/>
            <pc:sldMk cId="1505896744" sldId="271"/>
            <ac:spMk id="23" creationId="{B7FE93F6-2CD9-417E-A964-F3BE2DAD3975}"/>
          </ac:spMkLst>
        </pc:spChg>
        <pc:spChg chg="add del">
          <ac:chgData name="FENET Justine" userId="S::justine.fenet@grandest.fr::36aa3853-52c8-47c9-b473-373d2d76a13e" providerId="AD" clId="Web-{01A4500C-EE3C-431E-91DA-1969CEA7D8D7}" dt="2020-08-19T12:06:20.172" v="767"/>
          <ac:spMkLst>
            <pc:docMk/>
            <pc:sldMk cId="1505896744" sldId="271"/>
            <ac:spMk id="24" creationId="{973272FE-A474-4CAE-8CA2-BCC8B476C3F4}"/>
          </ac:spMkLst>
        </pc:spChg>
        <pc:spChg chg="del">
          <ac:chgData name="FENET Justine" userId="S::justine.fenet@grandest.fr::36aa3853-52c8-47c9-b473-373d2d76a13e" providerId="AD" clId="Web-{01A4500C-EE3C-431E-91DA-1969CEA7D8D7}" dt="2020-08-19T12:05:40.029" v="760"/>
          <ac:spMkLst>
            <pc:docMk/>
            <pc:sldMk cId="1505896744" sldId="271"/>
            <ac:spMk id="25" creationId="{13FB1DD6-719F-4F64-82DB-87AC6E54B9D6}"/>
          </ac:spMkLst>
        </pc:spChg>
        <pc:spChg chg="del">
          <ac:chgData name="FENET Justine" userId="S::justine.fenet@grandest.fr::36aa3853-52c8-47c9-b473-373d2d76a13e" providerId="AD" clId="Web-{01A4500C-EE3C-431E-91DA-1969CEA7D8D7}" dt="2020-08-19T12:05:37.185" v="756"/>
          <ac:spMkLst>
            <pc:docMk/>
            <pc:sldMk cId="1505896744" sldId="271"/>
            <ac:spMk id="26" creationId="{D5E471D2-729F-4704-8C4C-B5D02EC10BE3}"/>
          </ac:spMkLst>
        </pc:spChg>
        <pc:spChg chg="del">
          <ac:chgData name="FENET Justine" userId="S::justine.fenet@grandest.fr::36aa3853-52c8-47c9-b473-373d2d76a13e" providerId="AD" clId="Web-{01A4500C-EE3C-431E-91DA-1969CEA7D8D7}" dt="2020-08-19T12:05:43.342" v="761"/>
          <ac:spMkLst>
            <pc:docMk/>
            <pc:sldMk cId="1505896744" sldId="271"/>
            <ac:spMk id="27" creationId="{C6DB5BCC-2FB0-42C1-A7F9-C1DB701B0DA8}"/>
          </ac:spMkLst>
        </pc:spChg>
        <pc:spChg chg="add del">
          <ac:chgData name="FENET Justine" userId="S::justine.fenet@grandest.fr::36aa3853-52c8-47c9-b473-373d2d76a13e" providerId="AD" clId="Web-{01A4500C-EE3C-431E-91DA-1969CEA7D8D7}" dt="2020-08-19T12:06:20.172" v="767"/>
          <ac:spMkLst>
            <pc:docMk/>
            <pc:sldMk cId="1505896744" sldId="271"/>
            <ac:spMk id="28" creationId="{15E3C750-986E-4769-B1AE-49289FBEE757}"/>
          </ac:spMkLst>
        </pc:spChg>
        <pc:spChg chg="del">
          <ac:chgData name="FENET Justine" userId="S::justine.fenet@grandest.fr::36aa3853-52c8-47c9-b473-373d2d76a13e" providerId="AD" clId="Web-{01A4500C-EE3C-431E-91DA-1969CEA7D8D7}" dt="2020-08-19T12:05:37.185" v="757"/>
          <ac:spMkLst>
            <pc:docMk/>
            <pc:sldMk cId="1505896744" sldId="271"/>
            <ac:spMk id="29" creationId="{1F49E1D0-C2B6-432E-A874-581A1F58A971}"/>
          </ac:spMkLst>
        </pc:spChg>
        <pc:spChg chg="del">
          <ac:chgData name="FENET Justine" userId="S::justine.fenet@grandest.fr::36aa3853-52c8-47c9-b473-373d2d76a13e" providerId="AD" clId="Web-{01A4500C-EE3C-431E-91DA-1969CEA7D8D7}" dt="2020-08-19T12:05:37.185" v="758"/>
          <ac:spMkLst>
            <pc:docMk/>
            <pc:sldMk cId="1505896744" sldId="271"/>
            <ac:spMk id="30" creationId="{E80B304D-8B99-4D3D-92C9-4C8CB459D0E8}"/>
          </ac:spMkLst>
        </pc:spChg>
        <pc:spChg chg="add del">
          <ac:chgData name="FENET Justine" userId="S::justine.fenet@grandest.fr::36aa3853-52c8-47c9-b473-373d2d76a13e" providerId="AD" clId="Web-{01A4500C-EE3C-431E-91DA-1969CEA7D8D7}" dt="2020-08-19T12:06:20.172" v="767"/>
          <ac:spMkLst>
            <pc:docMk/>
            <pc:sldMk cId="1505896744" sldId="271"/>
            <ac:spMk id="31" creationId="{A6D7111A-21E5-4EE9-8A78-10E5530F0116}"/>
          </ac:spMkLst>
        </pc:spChg>
        <pc:spChg chg="add del">
          <ac:chgData name="FENET Justine" userId="S::justine.fenet@grandest.fr::36aa3853-52c8-47c9-b473-373d2d76a13e" providerId="AD" clId="Web-{01A4500C-EE3C-431E-91DA-1969CEA7D8D7}" dt="2020-08-19T12:06:20.172" v="767"/>
          <ac:spMkLst>
            <pc:docMk/>
            <pc:sldMk cId="1505896744" sldId="271"/>
            <ac:spMk id="32" creationId="{1849CA57-76BD-4CF2-80BA-D7A46A01B7B1}"/>
          </ac:spMkLst>
        </pc:spChg>
        <pc:spChg chg="add del">
          <ac:chgData name="FENET Justine" userId="S::justine.fenet@grandest.fr::36aa3853-52c8-47c9-b473-373d2d76a13e" providerId="AD" clId="Web-{01A4500C-EE3C-431E-91DA-1969CEA7D8D7}" dt="2020-08-19T12:06:20.172" v="767"/>
          <ac:spMkLst>
            <pc:docMk/>
            <pc:sldMk cId="1505896744" sldId="271"/>
            <ac:spMk id="33" creationId="{35E9085E-E730-4768-83D4-6CB7E9897153}"/>
          </ac:spMkLst>
        </pc:spChg>
        <pc:spChg chg="add del">
          <ac:chgData name="FENET Justine" userId="S::justine.fenet@grandest.fr::36aa3853-52c8-47c9-b473-373d2d76a13e" providerId="AD" clId="Web-{01A4500C-EE3C-431E-91DA-1969CEA7D8D7}" dt="2020-08-19T12:06:20.172" v="767"/>
          <ac:spMkLst>
            <pc:docMk/>
            <pc:sldMk cId="1505896744" sldId="271"/>
            <ac:spMk id="34" creationId="{E07981EA-05A6-437C-88D7-B377B92B031D}"/>
          </ac:spMkLst>
        </pc:spChg>
        <pc:spChg chg="add del">
          <ac:chgData name="FENET Justine" userId="S::justine.fenet@grandest.fr::36aa3853-52c8-47c9-b473-373d2d76a13e" providerId="AD" clId="Web-{01A4500C-EE3C-431E-91DA-1969CEA7D8D7}" dt="2020-08-19T12:06:40.674" v="769"/>
          <ac:spMkLst>
            <pc:docMk/>
            <pc:sldMk cId="1505896744" sldId="271"/>
            <ac:spMk id="35" creationId="{FFD48BC7-DC40-47DE-87EE-9F4B6ECB9ABB}"/>
          </ac:spMkLst>
        </pc:spChg>
        <pc:spChg chg="add del">
          <ac:chgData name="FENET Justine" userId="S::justine.fenet@grandest.fr::36aa3853-52c8-47c9-b473-373d2d76a13e" providerId="AD" clId="Web-{01A4500C-EE3C-431E-91DA-1969CEA7D8D7}" dt="2020-08-19T12:06:40.674" v="769"/>
          <ac:spMkLst>
            <pc:docMk/>
            <pc:sldMk cId="1505896744" sldId="271"/>
            <ac:spMk id="36" creationId="{E502BBC7-2C76-46F3-BC24-5985BC13DB88}"/>
          </ac:spMkLst>
        </pc:spChg>
        <pc:spChg chg="add del">
          <ac:chgData name="FENET Justine" userId="S::justine.fenet@grandest.fr::36aa3853-52c8-47c9-b473-373d2d76a13e" providerId="AD" clId="Web-{01A4500C-EE3C-431E-91DA-1969CEA7D8D7}" dt="2020-08-19T12:06:40.674" v="769"/>
          <ac:spMkLst>
            <pc:docMk/>
            <pc:sldMk cId="1505896744" sldId="271"/>
            <ac:spMk id="37" creationId="{C7F28D52-2A5F-4D23-81AE-7CB8B591C7AF}"/>
          </ac:spMkLst>
        </pc:spChg>
        <pc:spChg chg="add del">
          <ac:chgData name="FENET Justine" userId="S::justine.fenet@grandest.fr::36aa3853-52c8-47c9-b473-373d2d76a13e" providerId="AD" clId="Web-{01A4500C-EE3C-431E-91DA-1969CEA7D8D7}" dt="2020-08-19T12:06:40.674" v="769"/>
          <ac:spMkLst>
            <pc:docMk/>
            <pc:sldMk cId="1505896744" sldId="271"/>
            <ac:spMk id="38" creationId="{3629484E-3792-4B3D-89AD-7C8A1ED0E0D4}"/>
          </ac:spMkLst>
        </pc:spChg>
        <pc:spChg chg="add mod">
          <ac:chgData name="FENET Justine" userId="S::justine.fenet@grandest.fr::36aa3853-52c8-47c9-b473-373d2d76a13e" providerId="AD" clId="Web-{01A4500C-EE3C-431E-91DA-1969CEA7D8D7}" dt="2020-08-19T12:07:06.722" v="774" actId="1076"/>
          <ac:spMkLst>
            <pc:docMk/>
            <pc:sldMk cId="1505896744" sldId="271"/>
            <ac:spMk id="40" creationId="{38BFFE61-7990-49C1-BBEC-F7952A82F501}"/>
          </ac:spMkLst>
        </pc:spChg>
        <pc:spChg chg="add mod">
          <ac:chgData name="FENET Justine" userId="S::justine.fenet@grandest.fr::36aa3853-52c8-47c9-b473-373d2d76a13e" providerId="AD" clId="Web-{01A4500C-EE3C-431E-91DA-1969CEA7D8D7}" dt="2020-08-19T12:07:22.848" v="776" actId="1076"/>
          <ac:spMkLst>
            <pc:docMk/>
            <pc:sldMk cId="1505896744" sldId="271"/>
            <ac:spMk id="42" creationId="{D5644846-B58A-4835-9131-22A220F3B713}"/>
          </ac:spMkLst>
        </pc:spChg>
      </pc:sldChg>
      <pc:sldChg chg="addSp delSp modSp add ord replId">
        <pc:chgData name="FENET Justine" userId="S::justine.fenet@grandest.fr::36aa3853-52c8-47c9-b473-373d2d76a13e" providerId="AD" clId="Web-{01A4500C-EE3C-431E-91DA-1969CEA7D8D7}" dt="2020-08-19T12:10:01.718" v="839" actId="1076"/>
        <pc:sldMkLst>
          <pc:docMk/>
          <pc:sldMk cId="1500043322" sldId="272"/>
        </pc:sldMkLst>
        <pc:spChg chg="mod">
          <ac:chgData name="FENET Justine" userId="S::justine.fenet@grandest.fr::36aa3853-52c8-47c9-b473-373d2d76a13e" providerId="AD" clId="Web-{01A4500C-EE3C-431E-91DA-1969CEA7D8D7}" dt="2020-08-19T12:08:42.010" v="828" actId="20577"/>
          <ac:spMkLst>
            <pc:docMk/>
            <pc:sldMk cId="1500043322" sldId="272"/>
            <ac:spMk id="3" creationId="{569B1C97-33EF-459E-8233-724371139F93}"/>
          </ac:spMkLst>
        </pc:spChg>
        <pc:spChg chg="add mod">
          <ac:chgData name="FENET Justine" userId="S::justine.fenet@grandest.fr::36aa3853-52c8-47c9-b473-373d2d76a13e" providerId="AD" clId="Web-{01A4500C-EE3C-431E-91DA-1969CEA7D8D7}" dt="2020-08-19T12:09:57.983" v="838" actId="1076"/>
          <ac:spMkLst>
            <pc:docMk/>
            <pc:sldMk cId="1500043322" sldId="272"/>
            <ac:spMk id="4" creationId="{96C976C4-2D9A-423A-824C-E77E52F8EE4B}"/>
          </ac:spMkLst>
        </pc:spChg>
        <pc:spChg chg="del">
          <ac:chgData name="FENET Justine" userId="S::justine.fenet@grandest.fr::36aa3853-52c8-47c9-b473-373d2d76a13e" providerId="AD" clId="Web-{01A4500C-EE3C-431E-91DA-1969CEA7D8D7}" dt="2020-08-19T12:09:01.527" v="832"/>
          <ac:spMkLst>
            <pc:docMk/>
            <pc:sldMk cId="1500043322" sldId="272"/>
            <ac:spMk id="42" creationId="{D5644846-B58A-4835-9131-22A220F3B713}"/>
          </ac:spMkLst>
        </pc:spChg>
        <pc:picChg chg="add mod">
          <ac:chgData name="FENET Justine" userId="S::justine.fenet@grandest.fr::36aa3853-52c8-47c9-b473-373d2d76a13e" providerId="AD" clId="Web-{01A4500C-EE3C-431E-91DA-1969CEA7D8D7}" dt="2020-08-19T12:10:01.718" v="839" actId="1076"/>
          <ac:picMkLst>
            <pc:docMk/>
            <pc:sldMk cId="1500043322" sldId="272"/>
            <ac:picMk id="2" creationId="{385E4C0E-A96A-4F8C-8A11-71AC1D061D10}"/>
          </ac:picMkLst>
        </pc:picChg>
      </pc:sldChg>
      <pc:sldChg chg="new ord">
        <pc:chgData name="FENET Justine" userId="S::justine.fenet@grandest.fr::36aa3853-52c8-47c9-b473-373d2d76a13e" providerId="AD" clId="Web-{01A4500C-EE3C-431E-91DA-1969CEA7D8D7}" dt="2020-08-19T12:13:52.143" v="913"/>
        <pc:sldMkLst>
          <pc:docMk/>
          <pc:sldMk cId="3016666034" sldId="273"/>
        </pc:sldMkLst>
      </pc:sldChg>
      <pc:sldChg chg="new del">
        <pc:chgData name="FENET Justine" userId="S::justine.fenet@grandest.fr::36aa3853-52c8-47c9-b473-373d2d76a13e" providerId="AD" clId="Web-{01A4500C-EE3C-431E-91DA-1969CEA7D8D7}" dt="2020-08-19T12:13:31.701" v="911"/>
        <pc:sldMkLst>
          <pc:docMk/>
          <pc:sldMk cId="4250924021" sldId="273"/>
        </pc:sldMkLst>
      </pc:sldChg>
    </pc:docChg>
  </pc:docChgLst>
  <pc:docChgLst>
    <pc:chgData name="FENET Justine" userId="S::justine.fenet@grandest.fr::36aa3853-52c8-47c9-b473-373d2d76a13e" providerId="AD" clId="Web-{3360137B-E3AD-4499-9B0E-64F032A5E6ED}"/>
    <pc:docChg chg="modSld sldOrd">
      <pc:chgData name="FENET Justine" userId="S::justine.fenet@grandest.fr::36aa3853-52c8-47c9-b473-373d2d76a13e" providerId="AD" clId="Web-{3360137B-E3AD-4499-9B0E-64F032A5E6ED}" dt="2020-08-18T15:55:51.291" v="668"/>
      <pc:docMkLst>
        <pc:docMk/>
      </pc:docMkLst>
      <pc:sldChg chg="modSp">
        <pc:chgData name="FENET Justine" userId="S::justine.fenet@grandest.fr::36aa3853-52c8-47c9-b473-373d2d76a13e" providerId="AD" clId="Web-{3360137B-E3AD-4499-9B0E-64F032A5E6ED}" dt="2020-08-18T15:25:42.451" v="9" actId="20577"/>
        <pc:sldMkLst>
          <pc:docMk/>
          <pc:sldMk cId="2498613788" sldId="257"/>
        </pc:sldMkLst>
        <pc:spChg chg="mod">
          <ac:chgData name="FENET Justine" userId="S::justine.fenet@grandest.fr::36aa3853-52c8-47c9-b473-373d2d76a13e" providerId="AD" clId="Web-{3360137B-E3AD-4499-9B0E-64F032A5E6ED}" dt="2020-08-18T15:25:42.451" v="9" actId="20577"/>
          <ac:spMkLst>
            <pc:docMk/>
            <pc:sldMk cId="2498613788" sldId="257"/>
            <ac:spMk id="7" creationId="{B7DB4C05-EDFB-46B2-9FD0-7A599085437C}"/>
          </ac:spMkLst>
        </pc:spChg>
      </pc:sldChg>
      <pc:sldChg chg="modSp">
        <pc:chgData name="FENET Justine" userId="S::justine.fenet@grandest.fr::36aa3853-52c8-47c9-b473-373d2d76a13e" providerId="AD" clId="Web-{3360137B-E3AD-4499-9B0E-64F032A5E6ED}" dt="2020-08-18T15:52:29.106" v="589" actId="20577"/>
        <pc:sldMkLst>
          <pc:docMk/>
          <pc:sldMk cId="843658948" sldId="258"/>
        </pc:sldMkLst>
        <pc:spChg chg="mod">
          <ac:chgData name="FENET Justine" userId="S::justine.fenet@grandest.fr::36aa3853-52c8-47c9-b473-373d2d76a13e" providerId="AD" clId="Web-{3360137B-E3AD-4499-9B0E-64F032A5E6ED}" dt="2020-08-18T15:52:29.106" v="589" actId="20577"/>
          <ac:spMkLst>
            <pc:docMk/>
            <pc:sldMk cId="843658948" sldId="258"/>
            <ac:spMk id="3" creationId="{00000000-0000-0000-0000-000000000000}"/>
          </ac:spMkLst>
        </pc:spChg>
        <pc:spChg chg="mod">
          <ac:chgData name="FENET Justine" userId="S::justine.fenet@grandest.fr::36aa3853-52c8-47c9-b473-373d2d76a13e" providerId="AD" clId="Web-{3360137B-E3AD-4499-9B0E-64F032A5E6ED}" dt="2020-08-18T15:51:48.166" v="580" actId="1076"/>
          <ac:spMkLst>
            <pc:docMk/>
            <pc:sldMk cId="843658948" sldId="258"/>
            <ac:spMk id="4" creationId="{9EF91B30-1CD3-4FAE-A315-75103DA0A58B}"/>
          </ac:spMkLst>
        </pc:spChg>
      </pc:sldChg>
      <pc:sldChg chg="modSp">
        <pc:chgData name="FENET Justine" userId="S::justine.fenet@grandest.fr::36aa3853-52c8-47c9-b473-373d2d76a13e" providerId="AD" clId="Web-{3360137B-E3AD-4499-9B0E-64F032A5E6ED}" dt="2020-08-18T15:55:16.398" v="665" actId="20577"/>
        <pc:sldMkLst>
          <pc:docMk/>
          <pc:sldMk cId="271415217" sldId="260"/>
        </pc:sldMkLst>
        <pc:spChg chg="mod">
          <ac:chgData name="FENET Justine" userId="S::justine.fenet@grandest.fr::36aa3853-52c8-47c9-b473-373d2d76a13e" providerId="AD" clId="Web-{3360137B-E3AD-4499-9B0E-64F032A5E6ED}" dt="2020-08-18T15:55:16.398" v="665" actId="20577"/>
          <ac:spMkLst>
            <pc:docMk/>
            <pc:sldMk cId="271415217" sldId="260"/>
            <ac:spMk id="3" creationId="{00000000-0000-0000-0000-000000000000}"/>
          </ac:spMkLst>
        </pc:spChg>
      </pc:sldChg>
      <pc:sldChg chg="modSp">
        <pc:chgData name="FENET Justine" userId="S::justine.fenet@grandest.fr::36aa3853-52c8-47c9-b473-373d2d76a13e" providerId="AD" clId="Web-{3360137B-E3AD-4499-9B0E-64F032A5E6ED}" dt="2020-08-18T15:49:21.922" v="521" actId="20577"/>
        <pc:sldMkLst>
          <pc:docMk/>
          <pc:sldMk cId="1218301190" sldId="261"/>
        </pc:sldMkLst>
        <pc:spChg chg="mod">
          <ac:chgData name="FENET Justine" userId="S::justine.fenet@grandest.fr::36aa3853-52c8-47c9-b473-373d2d76a13e" providerId="AD" clId="Web-{3360137B-E3AD-4499-9B0E-64F032A5E6ED}" dt="2020-08-18T15:49:08.608" v="519" actId="1076"/>
          <ac:spMkLst>
            <pc:docMk/>
            <pc:sldMk cId="1218301190" sldId="261"/>
            <ac:spMk id="4" creationId="{06B98204-ADCF-4216-ABB3-B85DBEC0A584}"/>
          </ac:spMkLst>
        </pc:spChg>
        <pc:spChg chg="mod">
          <ac:chgData name="FENET Justine" userId="S::justine.fenet@grandest.fr::36aa3853-52c8-47c9-b473-373d2d76a13e" providerId="AD" clId="Web-{3360137B-E3AD-4499-9B0E-64F032A5E6ED}" dt="2020-08-18T15:49:21.922" v="521" actId="20577"/>
          <ac:spMkLst>
            <pc:docMk/>
            <pc:sldMk cId="1218301190" sldId="261"/>
            <ac:spMk id="5" creationId="{86091F85-1A1D-427D-A6A9-1F6EC2FD09F9}"/>
          </ac:spMkLst>
        </pc:spChg>
      </pc:sldChg>
      <pc:sldChg chg="ord">
        <pc:chgData name="FENET Justine" userId="S::justine.fenet@grandest.fr::36aa3853-52c8-47c9-b473-373d2d76a13e" providerId="AD" clId="Web-{3360137B-E3AD-4499-9B0E-64F032A5E6ED}" dt="2020-08-18T15:55:51.291" v="668"/>
        <pc:sldMkLst>
          <pc:docMk/>
          <pc:sldMk cId="4093241656" sldId="262"/>
        </pc:sldMkLst>
      </pc:sldChg>
      <pc:sldChg chg="addSp delSp modSp">
        <pc:chgData name="FENET Justine" userId="S::justine.fenet@grandest.fr::36aa3853-52c8-47c9-b473-373d2d76a13e" providerId="AD" clId="Web-{3360137B-E3AD-4499-9B0E-64F032A5E6ED}" dt="2020-08-18T15:40:49.280" v="129" actId="1076"/>
        <pc:sldMkLst>
          <pc:docMk/>
          <pc:sldMk cId="3425413630" sldId="268"/>
        </pc:sldMkLst>
        <pc:spChg chg="add del">
          <ac:chgData name="FENET Justine" userId="S::justine.fenet@grandest.fr::36aa3853-52c8-47c9-b473-373d2d76a13e" providerId="AD" clId="Web-{3360137B-E3AD-4499-9B0E-64F032A5E6ED}" dt="2020-08-18T15:26:10.719" v="13"/>
          <ac:spMkLst>
            <pc:docMk/>
            <pc:sldMk cId="3425413630" sldId="268"/>
            <ac:spMk id="3" creationId="{ABDF7CA4-C195-4CB6-A49C-E0E69894724E}"/>
          </ac:spMkLst>
        </pc:spChg>
        <pc:spChg chg="mod">
          <ac:chgData name="FENET Justine" userId="S::justine.fenet@grandest.fr::36aa3853-52c8-47c9-b473-373d2d76a13e" providerId="AD" clId="Web-{3360137B-E3AD-4499-9B0E-64F032A5E6ED}" dt="2020-08-18T15:40:37.873" v="127" actId="1076"/>
          <ac:spMkLst>
            <pc:docMk/>
            <pc:sldMk cId="3425413630" sldId="268"/>
            <ac:spMk id="4" creationId="{EFDB2513-466D-4F63-9498-17F7B891BC85}"/>
          </ac:spMkLst>
        </pc:spChg>
        <pc:spChg chg="mod">
          <ac:chgData name="FENET Justine" userId="S::justine.fenet@grandest.fr::36aa3853-52c8-47c9-b473-373d2d76a13e" providerId="AD" clId="Web-{3360137B-E3AD-4499-9B0E-64F032A5E6ED}" dt="2020-08-18T15:37:43.878" v="105" actId="1076"/>
          <ac:spMkLst>
            <pc:docMk/>
            <pc:sldMk cId="3425413630" sldId="268"/>
            <ac:spMk id="5" creationId="{5078F19B-ADB1-4763-A14A-20EEA6EDA4D7}"/>
          </ac:spMkLst>
        </pc:spChg>
        <pc:spChg chg="mod">
          <ac:chgData name="FENET Justine" userId="S::justine.fenet@grandest.fr::36aa3853-52c8-47c9-b473-373d2d76a13e" providerId="AD" clId="Web-{3360137B-E3AD-4499-9B0E-64F032A5E6ED}" dt="2020-08-18T15:33:33.762" v="67" actId="1076"/>
          <ac:spMkLst>
            <pc:docMk/>
            <pc:sldMk cId="3425413630" sldId="268"/>
            <ac:spMk id="6" creationId="{35F1F31F-9791-4F6A-9EC6-893B17AEAFCF}"/>
          </ac:spMkLst>
        </pc:spChg>
        <pc:spChg chg="mod">
          <ac:chgData name="FENET Justine" userId="S::justine.fenet@grandest.fr::36aa3853-52c8-47c9-b473-373d2d76a13e" providerId="AD" clId="Web-{3360137B-E3AD-4499-9B0E-64F032A5E6ED}" dt="2020-08-18T15:33:54.110" v="70" actId="1076"/>
          <ac:spMkLst>
            <pc:docMk/>
            <pc:sldMk cId="3425413630" sldId="268"/>
            <ac:spMk id="7" creationId="{5EC97F52-0B46-4C9F-8D06-A68DEB4F6728}"/>
          </ac:spMkLst>
        </pc:spChg>
        <pc:spChg chg="mod">
          <ac:chgData name="FENET Justine" userId="S::justine.fenet@grandest.fr::36aa3853-52c8-47c9-b473-373d2d76a13e" providerId="AD" clId="Web-{3360137B-E3AD-4499-9B0E-64F032A5E6ED}" dt="2020-08-18T15:32:49.400" v="59" actId="1076"/>
          <ac:spMkLst>
            <pc:docMk/>
            <pc:sldMk cId="3425413630" sldId="268"/>
            <ac:spMk id="8" creationId="{EFE6A830-42E6-47C1-A28B-1DFC3549DD2B}"/>
          </ac:spMkLst>
        </pc:spChg>
        <pc:spChg chg="mod">
          <ac:chgData name="FENET Justine" userId="S::justine.fenet@grandest.fr::36aa3853-52c8-47c9-b473-373d2d76a13e" providerId="AD" clId="Web-{3360137B-E3AD-4499-9B0E-64F032A5E6ED}" dt="2020-08-18T15:28:01.241" v="27" actId="1076"/>
          <ac:spMkLst>
            <pc:docMk/>
            <pc:sldMk cId="3425413630" sldId="268"/>
            <ac:spMk id="9" creationId="{B74C2163-2261-4DA1-AE62-C48B0C576A4B}"/>
          </ac:spMkLst>
        </pc:spChg>
        <pc:spChg chg="mod">
          <ac:chgData name="FENET Justine" userId="S::justine.fenet@grandest.fr::36aa3853-52c8-47c9-b473-373d2d76a13e" providerId="AD" clId="Web-{3360137B-E3AD-4499-9B0E-64F032A5E6ED}" dt="2020-08-18T15:32:07.616" v="52" actId="1076"/>
          <ac:spMkLst>
            <pc:docMk/>
            <pc:sldMk cId="3425413630" sldId="268"/>
            <ac:spMk id="10" creationId="{CAB3DEE3-2087-495D-84EA-A2C448063892}"/>
          </ac:spMkLst>
        </pc:spChg>
        <pc:spChg chg="mod">
          <ac:chgData name="FENET Justine" userId="S::justine.fenet@grandest.fr::36aa3853-52c8-47c9-b473-373d2d76a13e" providerId="AD" clId="Web-{3360137B-E3AD-4499-9B0E-64F032A5E6ED}" dt="2020-08-18T15:37:06.719" v="99" actId="1076"/>
          <ac:spMkLst>
            <pc:docMk/>
            <pc:sldMk cId="3425413630" sldId="268"/>
            <ac:spMk id="11" creationId="{66567167-13FE-45B5-B584-9F86A8089263}"/>
          </ac:spMkLst>
        </pc:spChg>
        <pc:spChg chg="mod">
          <ac:chgData name="FENET Justine" userId="S::justine.fenet@grandest.fr::36aa3853-52c8-47c9-b473-373d2d76a13e" providerId="AD" clId="Web-{3360137B-E3AD-4499-9B0E-64F032A5E6ED}" dt="2020-08-18T15:38:51.179" v="118" actId="1076"/>
          <ac:spMkLst>
            <pc:docMk/>
            <pc:sldMk cId="3425413630" sldId="268"/>
            <ac:spMk id="12" creationId="{DE6088BC-0581-4A41-9ADA-495A9A33153D}"/>
          </ac:spMkLst>
        </pc:spChg>
        <pc:spChg chg="mod">
          <ac:chgData name="FENET Justine" userId="S::justine.fenet@grandest.fr::36aa3853-52c8-47c9-b473-373d2d76a13e" providerId="AD" clId="Web-{3360137B-E3AD-4499-9B0E-64F032A5E6ED}" dt="2020-08-18T15:39:35.853" v="124" actId="1076"/>
          <ac:spMkLst>
            <pc:docMk/>
            <pc:sldMk cId="3425413630" sldId="268"/>
            <ac:spMk id="13" creationId="{83B3566F-4E8A-41C1-B6FC-5745F2DB5318}"/>
          </ac:spMkLst>
        </pc:spChg>
        <pc:spChg chg="mod">
          <ac:chgData name="FENET Justine" userId="S::justine.fenet@grandest.fr::36aa3853-52c8-47c9-b473-373d2d76a13e" providerId="AD" clId="Web-{3360137B-E3AD-4499-9B0E-64F032A5E6ED}" dt="2020-08-18T15:40:27.481" v="125" actId="1076"/>
          <ac:spMkLst>
            <pc:docMk/>
            <pc:sldMk cId="3425413630" sldId="268"/>
            <ac:spMk id="14" creationId="{A96E63E4-51E8-436F-AC3F-2EBDA3DAD6DA}"/>
          </ac:spMkLst>
        </pc:spChg>
        <pc:spChg chg="add del">
          <ac:chgData name="FENET Justine" userId="S::justine.fenet@grandest.fr::36aa3853-52c8-47c9-b473-373d2d76a13e" providerId="AD" clId="Web-{3360137B-E3AD-4499-9B0E-64F032A5E6ED}" dt="2020-08-18T15:26:20.360" v="15"/>
          <ac:spMkLst>
            <pc:docMk/>
            <pc:sldMk cId="3425413630" sldId="268"/>
            <ac:spMk id="15" creationId="{A3EF7D04-6FC6-4F9D-8CB3-C79D556E7FD6}"/>
          </ac:spMkLst>
        </pc:spChg>
        <pc:spChg chg="add mod ord">
          <ac:chgData name="FENET Justine" userId="S::justine.fenet@grandest.fr::36aa3853-52c8-47c9-b473-373d2d76a13e" providerId="AD" clId="Web-{3360137B-E3AD-4499-9B0E-64F032A5E6ED}" dt="2020-08-18T15:32:29.289" v="57" actId="14100"/>
          <ac:spMkLst>
            <pc:docMk/>
            <pc:sldMk cId="3425413630" sldId="268"/>
            <ac:spMk id="16" creationId="{2ABF094C-D6B4-4F18-BADF-0E72E7620D24}"/>
          </ac:spMkLst>
        </pc:spChg>
        <pc:spChg chg="add del mod">
          <ac:chgData name="FENET Justine" userId="S::justine.fenet@grandest.fr::36aa3853-52c8-47c9-b473-373d2d76a13e" providerId="AD" clId="Web-{3360137B-E3AD-4499-9B0E-64F032A5E6ED}" dt="2020-08-18T15:37:59.644" v="107"/>
          <ac:spMkLst>
            <pc:docMk/>
            <pc:sldMk cId="3425413630" sldId="268"/>
            <ac:spMk id="17" creationId="{D8810FF8-9C3C-42CE-A57B-E2510A63B816}"/>
          </ac:spMkLst>
        </pc:spChg>
        <pc:spChg chg="add del mod">
          <ac:chgData name="FENET Justine" userId="S::justine.fenet@grandest.fr::36aa3853-52c8-47c9-b473-373d2d76a13e" providerId="AD" clId="Web-{3360137B-E3AD-4499-9B0E-64F032A5E6ED}" dt="2020-08-18T15:37:57.379" v="106"/>
          <ac:spMkLst>
            <pc:docMk/>
            <pc:sldMk cId="3425413630" sldId="268"/>
            <ac:spMk id="18" creationId="{CEBB8904-0975-4293-B1A7-1E0F38314B36}"/>
          </ac:spMkLst>
        </pc:spChg>
        <pc:spChg chg="add del">
          <ac:chgData name="FENET Justine" userId="S::justine.fenet@grandest.fr::36aa3853-52c8-47c9-b473-373d2d76a13e" providerId="AD" clId="Web-{3360137B-E3AD-4499-9B0E-64F032A5E6ED}" dt="2020-08-18T15:32:56.759" v="61"/>
          <ac:spMkLst>
            <pc:docMk/>
            <pc:sldMk cId="3425413630" sldId="268"/>
            <ac:spMk id="19" creationId="{BA3D0E18-1389-47B4-BC54-B049F08570EA}"/>
          </ac:spMkLst>
        </pc:spChg>
        <pc:spChg chg="add mod ord">
          <ac:chgData name="FENET Justine" userId="S::justine.fenet@grandest.fr::36aa3853-52c8-47c9-b473-373d2d76a13e" providerId="AD" clId="Web-{3360137B-E3AD-4499-9B0E-64F032A5E6ED}" dt="2020-08-18T15:38:41.209" v="117" actId="1076"/>
          <ac:spMkLst>
            <pc:docMk/>
            <pc:sldMk cId="3425413630" sldId="268"/>
            <ac:spMk id="20" creationId="{BD2E17BF-736E-4BD5-8CA4-EA0BE5A9B2E8}"/>
          </ac:spMkLst>
        </pc:spChg>
        <pc:spChg chg="add mod ord">
          <ac:chgData name="FENET Justine" userId="S::justine.fenet@grandest.fr::36aa3853-52c8-47c9-b473-373d2d76a13e" providerId="AD" clId="Web-{3360137B-E3AD-4499-9B0E-64F032A5E6ED}" dt="2020-08-18T15:34:09.189" v="73"/>
          <ac:spMkLst>
            <pc:docMk/>
            <pc:sldMk cId="3425413630" sldId="268"/>
            <ac:spMk id="21" creationId="{3C1FD678-8716-4702-9A0A-EC5F8DA5A39C}"/>
          </ac:spMkLst>
        </pc:spChg>
        <pc:spChg chg="add mod ord">
          <ac:chgData name="FENET Justine" userId="S::justine.fenet@grandest.fr::36aa3853-52c8-47c9-b473-373d2d76a13e" providerId="AD" clId="Web-{3360137B-E3AD-4499-9B0E-64F032A5E6ED}" dt="2020-08-18T15:34:48.473" v="78"/>
          <ac:spMkLst>
            <pc:docMk/>
            <pc:sldMk cId="3425413630" sldId="268"/>
            <ac:spMk id="22" creationId="{102A5C93-B75B-43BC-A792-CC8100E6E6C6}"/>
          </ac:spMkLst>
        </pc:spChg>
        <pc:spChg chg="add mod ord">
          <ac:chgData name="FENET Justine" userId="S::justine.fenet@grandest.fr::36aa3853-52c8-47c9-b473-373d2d76a13e" providerId="AD" clId="Web-{3360137B-E3AD-4499-9B0E-64F032A5E6ED}" dt="2020-08-18T15:40:31.185" v="126" actId="1076"/>
          <ac:spMkLst>
            <pc:docMk/>
            <pc:sldMk cId="3425413630" sldId="268"/>
            <ac:spMk id="23" creationId="{B7FE93F6-2CD9-417E-A964-F3BE2DAD3975}"/>
          </ac:spMkLst>
        </pc:spChg>
        <pc:spChg chg="add del">
          <ac:chgData name="FENET Justine" userId="S::justine.fenet@grandest.fr::36aa3853-52c8-47c9-b473-373d2d76a13e" providerId="AD" clId="Web-{3360137B-E3AD-4499-9B0E-64F032A5E6ED}" dt="2020-08-18T15:35:47.242" v="87"/>
          <ac:spMkLst>
            <pc:docMk/>
            <pc:sldMk cId="3425413630" sldId="268"/>
            <ac:spMk id="24" creationId="{50F1E117-B833-4539-9D54-13DD19873CFE}"/>
          </ac:spMkLst>
        </pc:spChg>
        <pc:spChg chg="add mod ord">
          <ac:chgData name="FENET Justine" userId="S::justine.fenet@grandest.fr::36aa3853-52c8-47c9-b473-373d2d76a13e" providerId="AD" clId="Web-{3360137B-E3AD-4499-9B0E-64F032A5E6ED}" dt="2020-08-18T15:40:41.951" v="128" actId="1076"/>
          <ac:spMkLst>
            <pc:docMk/>
            <pc:sldMk cId="3425413630" sldId="268"/>
            <ac:spMk id="25" creationId="{13FB1DD6-719F-4F64-82DB-87AC6E54B9D6}"/>
          </ac:spMkLst>
        </pc:spChg>
        <pc:spChg chg="add mod ord">
          <ac:chgData name="FENET Justine" userId="S::justine.fenet@grandest.fr::36aa3853-52c8-47c9-b473-373d2d76a13e" providerId="AD" clId="Web-{3360137B-E3AD-4499-9B0E-64F032A5E6ED}" dt="2020-08-18T15:37:00.984" v="98"/>
          <ac:spMkLst>
            <pc:docMk/>
            <pc:sldMk cId="3425413630" sldId="268"/>
            <ac:spMk id="26" creationId="{D5E471D2-729F-4704-8C4C-B5D02EC10BE3}"/>
          </ac:spMkLst>
        </pc:spChg>
        <pc:spChg chg="add mod ord">
          <ac:chgData name="FENET Justine" userId="S::justine.fenet@grandest.fr::36aa3853-52c8-47c9-b473-373d2d76a13e" providerId="AD" clId="Web-{3360137B-E3AD-4499-9B0E-64F032A5E6ED}" dt="2020-08-18T15:40:49.280" v="129" actId="1076"/>
          <ac:spMkLst>
            <pc:docMk/>
            <pc:sldMk cId="3425413630" sldId="268"/>
            <ac:spMk id="27" creationId="{C6DB5BCC-2FB0-42C1-A7F9-C1DB701B0DA8}"/>
          </ac:spMkLst>
        </pc:spChg>
        <pc:spChg chg="add del">
          <ac:chgData name="FENET Justine" userId="S::justine.fenet@grandest.fr::36aa3853-52c8-47c9-b473-373d2d76a13e" providerId="AD" clId="Web-{3360137B-E3AD-4499-9B0E-64F032A5E6ED}" dt="2020-08-18T15:38:07.426" v="109"/>
          <ac:spMkLst>
            <pc:docMk/>
            <pc:sldMk cId="3425413630" sldId="268"/>
            <ac:spMk id="28" creationId="{BB2A016E-7E5F-472A-8E9A-BEA773086A16}"/>
          </ac:spMkLst>
        </pc:spChg>
        <pc:spChg chg="add mod ord">
          <ac:chgData name="FENET Justine" userId="S::justine.fenet@grandest.fr::36aa3853-52c8-47c9-b473-373d2d76a13e" providerId="AD" clId="Web-{3360137B-E3AD-4499-9B0E-64F032A5E6ED}" dt="2020-08-18T15:38:59.429" v="119"/>
          <ac:spMkLst>
            <pc:docMk/>
            <pc:sldMk cId="3425413630" sldId="268"/>
            <ac:spMk id="29" creationId="{1F49E1D0-C2B6-432E-A874-581A1F58A971}"/>
          </ac:spMkLst>
        </pc:spChg>
        <pc:spChg chg="add mod ord">
          <ac:chgData name="FENET Justine" userId="S::justine.fenet@grandest.fr::36aa3853-52c8-47c9-b473-373d2d76a13e" providerId="AD" clId="Web-{3360137B-E3AD-4499-9B0E-64F032A5E6ED}" dt="2020-08-18T15:39:21.993" v="122" actId="1076"/>
          <ac:spMkLst>
            <pc:docMk/>
            <pc:sldMk cId="3425413630" sldId="268"/>
            <ac:spMk id="30" creationId="{E80B304D-8B99-4D3D-92C9-4C8CB459D0E8}"/>
          </ac:spMkLst>
        </pc:spChg>
      </pc:sldChg>
      <pc:sldChg chg="modSp">
        <pc:chgData name="FENET Justine" userId="S::justine.fenet@grandest.fr::36aa3853-52c8-47c9-b473-373d2d76a13e" providerId="AD" clId="Web-{3360137B-E3AD-4499-9B0E-64F032A5E6ED}" dt="2020-08-18T15:53:21.453" v="614" actId="1076"/>
        <pc:sldMkLst>
          <pc:docMk/>
          <pc:sldMk cId="1252271764" sldId="270"/>
        </pc:sldMkLst>
        <pc:spChg chg="mod">
          <ac:chgData name="FENET Justine" userId="S::justine.fenet@grandest.fr::36aa3853-52c8-47c9-b473-373d2d76a13e" providerId="AD" clId="Web-{3360137B-E3AD-4499-9B0E-64F032A5E6ED}" dt="2020-08-18T15:52:07.324" v="581" actId="20577"/>
          <ac:spMkLst>
            <pc:docMk/>
            <pc:sldMk cId="1252271764" sldId="270"/>
            <ac:spMk id="3" creationId="{00000000-0000-0000-0000-000000000000}"/>
          </ac:spMkLst>
        </pc:spChg>
        <pc:spChg chg="mod">
          <ac:chgData name="FENET Justine" userId="S::justine.fenet@grandest.fr::36aa3853-52c8-47c9-b473-373d2d76a13e" providerId="AD" clId="Web-{3360137B-E3AD-4499-9B0E-64F032A5E6ED}" dt="2020-08-18T15:53:13.062" v="608" actId="20577"/>
          <ac:spMkLst>
            <pc:docMk/>
            <pc:sldMk cId="1252271764" sldId="270"/>
            <ac:spMk id="4" creationId="{9EF91B30-1CD3-4FAE-A315-75103DA0A58B}"/>
          </ac:spMkLst>
        </pc:spChg>
        <pc:spChg chg="mod">
          <ac:chgData name="FENET Justine" userId="S::justine.fenet@grandest.fr::36aa3853-52c8-47c9-b473-373d2d76a13e" providerId="AD" clId="Web-{3360137B-E3AD-4499-9B0E-64F032A5E6ED}" dt="2020-08-18T15:53:07.718" v="603" actId="20577"/>
          <ac:spMkLst>
            <pc:docMk/>
            <pc:sldMk cId="1252271764" sldId="270"/>
            <ac:spMk id="5" creationId="{1EB146B7-58B9-4583-ADD8-6C42FE782B21}"/>
          </ac:spMkLst>
        </pc:spChg>
        <pc:spChg chg="mod">
          <ac:chgData name="FENET Justine" userId="S::justine.fenet@grandest.fr::36aa3853-52c8-47c9-b473-373d2d76a13e" providerId="AD" clId="Web-{3360137B-E3AD-4499-9B0E-64F032A5E6ED}" dt="2020-08-18T15:53:21.453" v="614" actId="1076"/>
          <ac:spMkLst>
            <pc:docMk/>
            <pc:sldMk cId="1252271764" sldId="270"/>
            <ac:spMk id="6" creationId="{69D25AF7-B59E-40DB-878B-F9912011CF3E}"/>
          </ac:spMkLst>
        </pc:spChg>
      </pc:sldChg>
    </pc:docChg>
  </pc:docChgLst>
  <pc:docChgLst>
    <pc:chgData name="FENET Justine" userId="S::justine.fenet@grandest.fr::36aa3853-52c8-47c9-b473-373d2d76a13e" providerId="AD" clId="Web-{BB95E757-D0DA-4931-2467-1C0BC04B17A6}"/>
    <pc:docChg chg="addSld delSld modSld sldOrd">
      <pc:chgData name="FENET Justine" userId="S::justine.fenet@grandest.fr::36aa3853-52c8-47c9-b473-373d2d76a13e" providerId="AD" clId="Web-{BB95E757-D0DA-4931-2467-1C0BC04B17A6}" dt="2020-08-31T10:53:12.693" v="1707" actId="1076"/>
      <pc:docMkLst>
        <pc:docMk/>
      </pc:docMkLst>
      <pc:sldChg chg="modSp del ord">
        <pc:chgData name="FENET Justine" userId="S::justine.fenet@grandest.fr::36aa3853-52c8-47c9-b473-373d2d76a13e" providerId="AD" clId="Web-{BB95E757-D0DA-4931-2467-1C0BC04B17A6}" dt="2020-08-31T09:47:54.023" v="319"/>
        <pc:sldMkLst>
          <pc:docMk/>
          <pc:sldMk cId="2498613788" sldId="257"/>
        </pc:sldMkLst>
        <pc:spChg chg="mod">
          <ac:chgData name="FENET Justine" userId="S::justine.fenet@grandest.fr::36aa3853-52c8-47c9-b473-373d2d76a13e" providerId="AD" clId="Web-{BB95E757-D0DA-4931-2467-1C0BC04B17A6}" dt="2020-08-31T09:42:51.594" v="285" actId="20577"/>
          <ac:spMkLst>
            <pc:docMk/>
            <pc:sldMk cId="2498613788" sldId="257"/>
            <ac:spMk id="2" creationId="{00000000-0000-0000-0000-000000000000}"/>
          </ac:spMkLst>
        </pc:spChg>
      </pc:sldChg>
      <pc:sldChg chg="addSp delSp modSp">
        <pc:chgData name="FENET Justine" userId="S::justine.fenet@grandest.fr::36aa3853-52c8-47c9-b473-373d2d76a13e" providerId="AD" clId="Web-{BB95E757-D0DA-4931-2467-1C0BC04B17A6}" dt="2020-08-31T10:49:43.439" v="1666" actId="20577"/>
        <pc:sldMkLst>
          <pc:docMk/>
          <pc:sldMk cId="843658948" sldId="258"/>
        </pc:sldMkLst>
        <pc:spChg chg="add mod">
          <ac:chgData name="FENET Justine" userId="S::justine.fenet@grandest.fr::36aa3853-52c8-47c9-b473-373d2d76a13e" providerId="AD" clId="Web-{BB95E757-D0DA-4931-2467-1C0BC04B17A6}" dt="2020-08-31T10:49:43.439" v="1666" actId="20577"/>
          <ac:spMkLst>
            <pc:docMk/>
            <pc:sldMk cId="843658948" sldId="258"/>
            <ac:spMk id="5" creationId="{6BB015F7-CE8B-4069-8E32-B565ABA38CCB}"/>
          </ac:spMkLst>
        </pc:spChg>
        <pc:spChg chg="del">
          <ac:chgData name="FENET Justine" userId="S::justine.fenet@grandest.fr::36aa3853-52c8-47c9-b473-373d2d76a13e" providerId="AD" clId="Web-{BB95E757-D0DA-4931-2467-1C0BC04B17A6}" dt="2020-08-31T10:49:39.485" v="1664"/>
          <ac:spMkLst>
            <pc:docMk/>
            <pc:sldMk cId="843658948" sldId="258"/>
            <ac:spMk id="19" creationId="{70BED7B2-FD9D-4875-B307-C2C17C9B10A0}"/>
          </ac:spMkLst>
        </pc:spChg>
      </pc:sldChg>
      <pc:sldChg chg="addSp delSp modSp ord">
        <pc:chgData name="FENET Justine" userId="S::justine.fenet@grandest.fr::36aa3853-52c8-47c9-b473-373d2d76a13e" providerId="AD" clId="Web-{BB95E757-D0DA-4931-2467-1C0BC04B17A6}" dt="2020-08-31T10:29:32.847" v="1293"/>
        <pc:sldMkLst>
          <pc:docMk/>
          <pc:sldMk cId="1218301190" sldId="261"/>
        </pc:sldMkLst>
        <pc:spChg chg="mod">
          <ac:chgData name="FENET Justine" userId="S::justine.fenet@grandest.fr::36aa3853-52c8-47c9-b473-373d2d76a13e" providerId="AD" clId="Web-{BB95E757-D0DA-4931-2467-1C0BC04B17A6}" dt="2020-08-31T09:49:30.431" v="407" actId="20577"/>
          <ac:spMkLst>
            <pc:docMk/>
            <pc:sldMk cId="1218301190" sldId="261"/>
            <ac:spMk id="2" creationId="{00000000-0000-0000-0000-000000000000}"/>
          </ac:spMkLst>
        </pc:spChg>
        <pc:spChg chg="mod">
          <ac:chgData name="FENET Justine" userId="S::justine.fenet@grandest.fr::36aa3853-52c8-47c9-b473-373d2d76a13e" providerId="AD" clId="Web-{BB95E757-D0DA-4931-2467-1C0BC04B17A6}" dt="2020-08-31T09:51:05.605" v="575" actId="20577"/>
          <ac:spMkLst>
            <pc:docMk/>
            <pc:sldMk cId="1218301190" sldId="261"/>
            <ac:spMk id="4" creationId="{06B98204-ADCF-4216-ABB3-B85DBEC0A584}"/>
          </ac:spMkLst>
        </pc:spChg>
        <pc:spChg chg="mod">
          <ac:chgData name="FENET Justine" userId="S::justine.fenet@grandest.fr::36aa3853-52c8-47c9-b473-373d2d76a13e" providerId="AD" clId="Web-{BB95E757-D0DA-4931-2467-1C0BC04B17A6}" dt="2020-08-31T09:51:16.512" v="578" actId="1076"/>
          <ac:spMkLst>
            <pc:docMk/>
            <pc:sldMk cId="1218301190" sldId="261"/>
            <ac:spMk id="5" creationId="{86091F85-1A1D-427D-A6A9-1F6EC2FD09F9}"/>
          </ac:spMkLst>
        </pc:spChg>
        <pc:spChg chg="del">
          <ac:chgData name="FENET Justine" userId="S::justine.fenet@grandest.fr::36aa3853-52c8-47c9-b473-373d2d76a13e" providerId="AD" clId="Web-{BB95E757-D0DA-4931-2467-1C0BC04B17A6}" dt="2020-08-31T09:49:56.776" v="447"/>
          <ac:spMkLst>
            <pc:docMk/>
            <pc:sldMk cId="1218301190" sldId="261"/>
            <ac:spMk id="6" creationId="{66953D55-D174-4047-8C3F-B5739FCD6EAB}"/>
          </ac:spMkLst>
        </pc:spChg>
        <pc:spChg chg="add mod">
          <ac:chgData name="FENET Justine" userId="S::justine.fenet@grandest.fr::36aa3853-52c8-47c9-b473-373d2d76a13e" providerId="AD" clId="Web-{BB95E757-D0DA-4931-2467-1C0BC04B17A6}" dt="2020-08-31T09:52:51.233" v="591" actId="1076"/>
          <ac:spMkLst>
            <pc:docMk/>
            <pc:sldMk cId="1218301190" sldId="261"/>
            <ac:spMk id="7" creationId="{8D874D41-8268-4621-B15C-6CD845CC322E}"/>
          </ac:spMkLst>
        </pc:spChg>
        <pc:spChg chg="mod">
          <ac:chgData name="FENET Justine" userId="S::justine.fenet@grandest.fr::36aa3853-52c8-47c9-b473-373d2d76a13e" providerId="AD" clId="Web-{BB95E757-D0DA-4931-2467-1C0BC04B17A6}" dt="2020-08-31T09:51:12.324" v="577" actId="1076"/>
          <ac:spMkLst>
            <pc:docMk/>
            <pc:sldMk cId="1218301190" sldId="261"/>
            <ac:spMk id="8" creationId="{31E14412-B83D-4A00-A8B9-CDA6014D1FD5}"/>
          </ac:spMkLst>
        </pc:spChg>
        <pc:spChg chg="del mod">
          <ac:chgData name="FENET Justine" userId="S::justine.fenet@grandest.fr::36aa3853-52c8-47c9-b473-373d2d76a13e" providerId="AD" clId="Web-{BB95E757-D0DA-4931-2467-1C0BC04B17A6}" dt="2020-08-31T09:54:04.485" v="614"/>
          <ac:spMkLst>
            <pc:docMk/>
            <pc:sldMk cId="1218301190" sldId="261"/>
            <ac:spMk id="9" creationId="{B02E13C7-E04B-47AA-9C89-0F3A0C97DBFF}"/>
          </ac:spMkLst>
        </pc:spChg>
        <pc:spChg chg="add mod">
          <ac:chgData name="FENET Justine" userId="S::justine.fenet@grandest.fr::36aa3853-52c8-47c9-b473-373d2d76a13e" providerId="AD" clId="Web-{BB95E757-D0DA-4931-2467-1C0BC04B17A6}" dt="2020-08-31T10:29:32.847" v="1293"/>
          <ac:spMkLst>
            <pc:docMk/>
            <pc:sldMk cId="1218301190" sldId="261"/>
            <ac:spMk id="11" creationId="{FCF41625-75BA-4D8F-8D6E-13626056E80C}"/>
          </ac:spMkLst>
        </pc:spChg>
        <pc:spChg chg="add del">
          <ac:chgData name="FENET Justine" userId="S::justine.fenet@grandest.fr::36aa3853-52c8-47c9-b473-373d2d76a13e" providerId="AD" clId="Web-{BB95E757-D0DA-4931-2467-1C0BC04B17A6}" dt="2020-08-31T09:53:27.312" v="594"/>
          <ac:spMkLst>
            <pc:docMk/>
            <pc:sldMk cId="1218301190" sldId="261"/>
            <ac:spMk id="13" creationId="{9D259D76-FD97-48ED-AF7F-53357F5BC35E}"/>
          </ac:spMkLst>
        </pc:spChg>
        <pc:spChg chg="add mod">
          <ac:chgData name="FENET Justine" userId="S::justine.fenet@grandest.fr::36aa3853-52c8-47c9-b473-373d2d76a13e" providerId="AD" clId="Web-{BB95E757-D0DA-4931-2467-1C0BC04B17A6}" dt="2020-08-31T09:54:20.532" v="615" actId="20577"/>
          <ac:spMkLst>
            <pc:docMk/>
            <pc:sldMk cId="1218301190" sldId="261"/>
            <ac:spMk id="15" creationId="{712339F5-1700-4E3F-9FB6-DD76196920CA}"/>
          </ac:spMkLst>
        </pc:spChg>
        <pc:spChg chg="mod">
          <ac:chgData name="FENET Justine" userId="S::justine.fenet@grandest.fr::36aa3853-52c8-47c9-b473-373d2d76a13e" providerId="AD" clId="Web-{BB95E757-D0DA-4931-2467-1C0BC04B17A6}" dt="2020-08-31T09:51:52.669" v="586" actId="1076"/>
          <ac:spMkLst>
            <pc:docMk/>
            <pc:sldMk cId="1218301190" sldId="261"/>
            <ac:spMk id="18" creationId="{55A938A8-3544-44EE-B072-DCA34E357B2A}"/>
          </ac:spMkLst>
        </pc:spChg>
        <pc:spChg chg="mod">
          <ac:chgData name="FENET Justine" userId="S::justine.fenet@grandest.fr::36aa3853-52c8-47c9-b473-373d2d76a13e" providerId="AD" clId="Web-{BB95E757-D0DA-4931-2467-1C0BC04B17A6}" dt="2020-08-31T09:51:48.981" v="585" actId="1076"/>
          <ac:spMkLst>
            <pc:docMk/>
            <pc:sldMk cId="1218301190" sldId="261"/>
            <ac:spMk id="19" creationId="{66664428-5142-46B0-92FE-D2051EF31C7F}"/>
          </ac:spMkLst>
        </pc:spChg>
        <pc:spChg chg="add mod">
          <ac:chgData name="FENET Justine" userId="S::justine.fenet@grandest.fr::36aa3853-52c8-47c9-b473-373d2d76a13e" providerId="AD" clId="Web-{BB95E757-D0DA-4931-2467-1C0BC04B17A6}" dt="2020-08-31T09:54:33.985" v="620" actId="14100"/>
          <ac:spMkLst>
            <pc:docMk/>
            <pc:sldMk cId="1218301190" sldId="261"/>
            <ac:spMk id="21" creationId="{7903EF61-20E0-4118-81D1-5BADA0A5F51D}"/>
          </ac:spMkLst>
        </pc:spChg>
        <pc:spChg chg="add del">
          <ac:chgData name="FENET Justine" userId="S::justine.fenet@grandest.fr::36aa3853-52c8-47c9-b473-373d2d76a13e" providerId="AD" clId="Web-{BB95E757-D0DA-4931-2467-1C0BC04B17A6}" dt="2020-08-31T10:18:47.770" v="1201"/>
          <ac:spMkLst>
            <pc:docMk/>
            <pc:sldMk cId="1218301190" sldId="261"/>
            <ac:spMk id="22" creationId="{BAECE05D-5DE9-4509-AF6D-AA83F4971EE1}"/>
          </ac:spMkLst>
        </pc:spChg>
        <pc:picChg chg="del">
          <ac:chgData name="FENET Justine" userId="S::justine.fenet@grandest.fr::36aa3853-52c8-47c9-b473-373d2d76a13e" providerId="AD" clId="Web-{BB95E757-D0DA-4931-2467-1C0BC04B17A6}" dt="2020-08-31T09:50:41.245" v="494"/>
          <ac:picMkLst>
            <pc:docMk/>
            <pc:sldMk cId="1218301190" sldId="261"/>
            <ac:picMk id="10" creationId="{20E65FFF-2A22-4381-98B5-7E203B8ECA1F}"/>
          </ac:picMkLst>
        </pc:picChg>
      </pc:sldChg>
      <pc:sldChg chg="modSp">
        <pc:chgData name="FENET Justine" userId="S::justine.fenet@grandest.fr::36aa3853-52c8-47c9-b473-373d2d76a13e" providerId="AD" clId="Web-{BB95E757-D0DA-4931-2467-1C0BC04B17A6}" dt="2020-08-31T10:47:53.592" v="1644" actId="20577"/>
        <pc:sldMkLst>
          <pc:docMk/>
          <pc:sldMk cId="4093241656" sldId="262"/>
        </pc:sldMkLst>
        <pc:spChg chg="mod">
          <ac:chgData name="FENET Justine" userId="S::justine.fenet@grandest.fr::36aa3853-52c8-47c9-b473-373d2d76a13e" providerId="AD" clId="Web-{BB95E757-D0DA-4931-2467-1C0BC04B17A6}" dt="2020-08-31T10:47:53.592" v="1644" actId="20577"/>
          <ac:spMkLst>
            <pc:docMk/>
            <pc:sldMk cId="4093241656" sldId="262"/>
            <ac:spMk id="3" creationId="{7FBDF17B-D234-45CF-9B30-1EB850ACE4F3}"/>
          </ac:spMkLst>
        </pc:spChg>
      </pc:sldChg>
      <pc:sldChg chg="modSp">
        <pc:chgData name="FENET Justine" userId="S::justine.fenet@grandest.fr::36aa3853-52c8-47c9-b473-373d2d76a13e" providerId="AD" clId="Web-{BB95E757-D0DA-4931-2467-1C0BC04B17A6}" dt="2020-08-31T10:47:30.561" v="1638" actId="20577"/>
        <pc:sldMkLst>
          <pc:docMk/>
          <pc:sldMk cId="3455715705" sldId="265"/>
        </pc:sldMkLst>
        <pc:spChg chg="mod">
          <ac:chgData name="FENET Justine" userId="S::justine.fenet@grandest.fr::36aa3853-52c8-47c9-b473-373d2d76a13e" providerId="AD" clId="Web-{BB95E757-D0DA-4931-2467-1C0BC04B17A6}" dt="2020-08-31T10:47:30.561" v="1638" actId="20577"/>
          <ac:spMkLst>
            <pc:docMk/>
            <pc:sldMk cId="3455715705" sldId="265"/>
            <ac:spMk id="3" creationId="{276E20D2-3C86-4D66-AB69-08CB1916FC3C}"/>
          </ac:spMkLst>
        </pc:spChg>
      </pc:sldChg>
      <pc:sldChg chg="addSp delSp modSp">
        <pc:chgData name="FENET Justine" userId="S::justine.fenet@grandest.fr::36aa3853-52c8-47c9-b473-373d2d76a13e" providerId="AD" clId="Web-{BB95E757-D0DA-4931-2467-1C0BC04B17A6}" dt="2020-08-31T10:47:44.467" v="1642" actId="20577"/>
        <pc:sldMkLst>
          <pc:docMk/>
          <pc:sldMk cId="3237588641" sldId="266"/>
        </pc:sldMkLst>
        <pc:spChg chg="add del mod">
          <ac:chgData name="FENET Justine" userId="S::justine.fenet@grandest.fr::36aa3853-52c8-47c9-b473-373d2d76a13e" providerId="AD" clId="Web-{BB95E757-D0DA-4931-2467-1C0BC04B17A6}" dt="2020-08-31T10:47:44.467" v="1642" actId="20577"/>
          <ac:spMkLst>
            <pc:docMk/>
            <pc:sldMk cId="3237588641" sldId="266"/>
            <ac:spMk id="7" creationId="{AC79059B-D361-4DBC-A7DF-9E701AD7DE30}"/>
          </ac:spMkLst>
        </pc:spChg>
      </pc:sldChg>
      <pc:sldChg chg="modSp">
        <pc:chgData name="FENET Justine" userId="S::justine.fenet@grandest.fr::36aa3853-52c8-47c9-b473-373d2d76a13e" providerId="AD" clId="Web-{BB95E757-D0DA-4931-2467-1C0BC04B17A6}" dt="2020-08-31T10:48:27.921" v="1651" actId="20577"/>
        <pc:sldMkLst>
          <pc:docMk/>
          <pc:sldMk cId="3425413630" sldId="268"/>
        </pc:sldMkLst>
        <pc:spChg chg="mod">
          <ac:chgData name="FENET Justine" userId="S::justine.fenet@grandest.fr::36aa3853-52c8-47c9-b473-373d2d76a13e" providerId="AD" clId="Web-{BB95E757-D0DA-4931-2467-1C0BC04B17A6}" dt="2020-08-31T10:48:27.921" v="1651" actId="20577"/>
          <ac:spMkLst>
            <pc:docMk/>
            <pc:sldMk cId="3425413630" sldId="268"/>
            <ac:spMk id="6" creationId="{DD21387A-7829-4B94-94E7-E8C26D0DAA5F}"/>
          </ac:spMkLst>
        </pc:spChg>
      </pc:sldChg>
      <pc:sldChg chg="modSp">
        <pc:chgData name="FENET Justine" userId="S::justine.fenet@grandest.fr::36aa3853-52c8-47c9-b473-373d2d76a13e" providerId="AD" clId="Web-{BB95E757-D0DA-4931-2467-1C0BC04B17A6}" dt="2020-08-31T10:50:36.409" v="1678" actId="20577"/>
        <pc:sldMkLst>
          <pc:docMk/>
          <pc:sldMk cId="1500043322" sldId="272"/>
        </pc:sldMkLst>
        <pc:spChg chg="mod">
          <ac:chgData name="FENET Justine" userId="S::justine.fenet@grandest.fr::36aa3853-52c8-47c9-b473-373d2d76a13e" providerId="AD" clId="Web-{BB95E757-D0DA-4931-2467-1C0BC04B17A6}" dt="2020-08-31T10:50:36.409" v="1678" actId="20577"/>
          <ac:spMkLst>
            <pc:docMk/>
            <pc:sldMk cId="1500043322" sldId="272"/>
            <ac:spMk id="8" creationId="{A498C41D-79E3-4110-82D6-437A5D573E72}"/>
          </ac:spMkLst>
        </pc:spChg>
      </pc:sldChg>
      <pc:sldChg chg="addSp delSp modSp">
        <pc:chgData name="FENET Justine" userId="S::justine.fenet@grandest.fr::36aa3853-52c8-47c9-b473-373d2d76a13e" providerId="AD" clId="Web-{BB95E757-D0DA-4931-2467-1C0BC04B17A6}" dt="2020-08-31T10:50:29.221" v="1676" actId="20577"/>
        <pc:sldMkLst>
          <pc:docMk/>
          <pc:sldMk cId="622598990" sldId="278"/>
        </pc:sldMkLst>
        <pc:spChg chg="del">
          <ac:chgData name="FENET Justine" userId="S::justine.fenet@grandest.fr::36aa3853-52c8-47c9-b473-373d2d76a13e" providerId="AD" clId="Web-{BB95E757-D0DA-4931-2467-1C0BC04B17A6}" dt="2020-08-31T10:49:51.220" v="1667"/>
          <ac:spMkLst>
            <pc:docMk/>
            <pc:sldMk cId="622598990" sldId="278"/>
            <ac:spMk id="3" creationId="{9CDF8F24-C026-4929-A2D8-9D28DFE22790}"/>
          </ac:spMkLst>
        </pc:spChg>
        <pc:spChg chg="add del mod">
          <ac:chgData name="FENET Justine" userId="S::justine.fenet@grandest.fr::36aa3853-52c8-47c9-b473-373d2d76a13e" providerId="AD" clId="Web-{BB95E757-D0DA-4931-2467-1C0BC04B17A6}" dt="2020-08-31T10:50:06.189" v="1670"/>
          <ac:spMkLst>
            <pc:docMk/>
            <pc:sldMk cId="622598990" sldId="278"/>
            <ac:spMk id="4" creationId="{EB7D0C69-FAAD-4E43-97A4-B13C5E002329}"/>
          </ac:spMkLst>
        </pc:spChg>
        <pc:spChg chg="add del">
          <ac:chgData name="FENET Justine" userId="S::justine.fenet@grandest.fr::36aa3853-52c8-47c9-b473-373d2d76a13e" providerId="AD" clId="Web-{BB95E757-D0DA-4931-2467-1C0BC04B17A6}" dt="2020-08-31T10:50:12.080" v="1672"/>
          <ac:spMkLst>
            <pc:docMk/>
            <pc:sldMk cId="622598990" sldId="278"/>
            <ac:spMk id="5" creationId="{A9B32B45-3238-4C19-848F-0C8643EB5978}"/>
          </ac:spMkLst>
        </pc:spChg>
        <pc:spChg chg="add mod">
          <ac:chgData name="FENET Justine" userId="S::justine.fenet@grandest.fr::36aa3853-52c8-47c9-b473-373d2d76a13e" providerId="AD" clId="Web-{BB95E757-D0DA-4931-2467-1C0BC04B17A6}" dt="2020-08-31T10:50:29.221" v="1676" actId="20577"/>
          <ac:spMkLst>
            <pc:docMk/>
            <pc:sldMk cId="622598990" sldId="278"/>
            <ac:spMk id="6" creationId="{5FCD30FE-796B-432F-A4C7-D87B9B1C875D}"/>
          </ac:spMkLst>
        </pc:spChg>
        <pc:spChg chg="add del">
          <ac:chgData name="FENET Justine" userId="S::justine.fenet@grandest.fr::36aa3853-52c8-47c9-b473-373d2d76a13e" providerId="AD" clId="Web-{BB95E757-D0DA-4931-2467-1C0BC04B17A6}" dt="2020-08-31T09:33:05.517" v="129"/>
          <ac:spMkLst>
            <pc:docMk/>
            <pc:sldMk cId="622598990" sldId="278"/>
            <ac:spMk id="59" creationId="{6D6916CE-8365-46D8-9840-F9030D2821C6}"/>
          </ac:spMkLst>
        </pc:spChg>
        <pc:spChg chg="add del">
          <ac:chgData name="FENET Justine" userId="S::justine.fenet@grandest.fr::36aa3853-52c8-47c9-b473-373d2d76a13e" providerId="AD" clId="Web-{BB95E757-D0DA-4931-2467-1C0BC04B17A6}" dt="2020-08-31T09:33:05.517" v="128"/>
          <ac:spMkLst>
            <pc:docMk/>
            <pc:sldMk cId="622598990" sldId="278"/>
            <ac:spMk id="61" creationId="{2FAAD0F8-5E9A-4B9F-8772-56196BF5FB66}"/>
          </ac:spMkLst>
        </pc:spChg>
        <pc:spChg chg="mod">
          <ac:chgData name="FENET Justine" userId="S::justine.fenet@grandest.fr::36aa3853-52c8-47c9-b473-373d2d76a13e" providerId="AD" clId="Web-{BB95E757-D0DA-4931-2467-1C0BC04B17A6}" dt="2020-08-31T09:27:58.823" v="46" actId="20577"/>
          <ac:spMkLst>
            <pc:docMk/>
            <pc:sldMk cId="622598990" sldId="278"/>
            <ac:spMk id="101" creationId="{A1FD75B3-B22B-4607-B903-6E824231CAFB}"/>
          </ac:spMkLst>
        </pc:spChg>
      </pc:sldChg>
      <pc:sldChg chg="modSp">
        <pc:chgData name="FENET Justine" userId="S::justine.fenet@grandest.fr::36aa3853-52c8-47c9-b473-373d2d76a13e" providerId="AD" clId="Web-{BB95E757-D0DA-4931-2467-1C0BC04B17A6}" dt="2020-08-31T10:52:20.895" v="1700" actId="20577"/>
        <pc:sldMkLst>
          <pc:docMk/>
          <pc:sldMk cId="1467232718" sldId="280"/>
        </pc:sldMkLst>
        <pc:spChg chg="mod">
          <ac:chgData name="FENET Justine" userId="S::justine.fenet@grandest.fr::36aa3853-52c8-47c9-b473-373d2d76a13e" providerId="AD" clId="Web-{BB95E757-D0DA-4931-2467-1C0BC04B17A6}" dt="2020-08-31T10:52:20.895" v="1700" actId="20577"/>
          <ac:spMkLst>
            <pc:docMk/>
            <pc:sldMk cId="1467232718" sldId="280"/>
            <ac:spMk id="5" creationId="{98653F5E-0499-4BAE-B544-A065E1575E45}"/>
          </ac:spMkLst>
        </pc:spChg>
      </pc:sldChg>
      <pc:sldChg chg="addSp delSp modSp">
        <pc:chgData name="FENET Justine" userId="S::justine.fenet@grandest.fr::36aa3853-52c8-47c9-b473-373d2d76a13e" providerId="AD" clId="Web-{BB95E757-D0DA-4931-2467-1C0BC04B17A6}" dt="2020-08-31T10:51:09.253" v="1683" actId="20577"/>
        <pc:sldMkLst>
          <pc:docMk/>
          <pc:sldMk cId="347057366" sldId="281"/>
        </pc:sldMkLst>
        <pc:spChg chg="mod">
          <ac:chgData name="FENET Justine" userId="S::justine.fenet@grandest.fr::36aa3853-52c8-47c9-b473-373d2d76a13e" providerId="AD" clId="Web-{BB95E757-D0DA-4931-2467-1C0BC04B17A6}" dt="2020-08-31T10:51:09.253" v="1683" actId="20577"/>
          <ac:spMkLst>
            <pc:docMk/>
            <pc:sldMk cId="347057366" sldId="281"/>
            <ac:spMk id="4" creationId="{729B62A8-9DAA-4424-8F3F-F377302BE145}"/>
          </ac:spMkLst>
        </pc:spChg>
        <pc:spChg chg="mod">
          <ac:chgData name="FENET Justine" userId="S::justine.fenet@grandest.fr::36aa3853-52c8-47c9-b473-373d2d76a13e" providerId="AD" clId="Web-{BB95E757-D0DA-4931-2467-1C0BC04B17A6}" dt="2020-08-31T10:35:12.887" v="1324" actId="1076"/>
          <ac:spMkLst>
            <pc:docMk/>
            <pc:sldMk cId="347057366" sldId="281"/>
            <ac:spMk id="5" creationId="{FC1DCF97-9912-496E-BF55-E10C6E9CFD35}"/>
          </ac:spMkLst>
        </pc:spChg>
        <pc:spChg chg="del mod">
          <ac:chgData name="FENET Justine" userId="S::justine.fenet@grandest.fr::36aa3853-52c8-47c9-b473-373d2d76a13e" providerId="AD" clId="Web-{BB95E757-D0DA-4931-2467-1C0BC04B17A6}" dt="2020-08-31T09:28:44.105" v="49"/>
          <ac:spMkLst>
            <pc:docMk/>
            <pc:sldMk cId="347057366" sldId="281"/>
            <ac:spMk id="6" creationId="{D7BC8ACD-DBF1-4508-B75D-414DC461319E}"/>
          </ac:spMkLst>
        </pc:spChg>
        <pc:spChg chg="mod">
          <ac:chgData name="FENET Justine" userId="S::justine.fenet@grandest.fr::36aa3853-52c8-47c9-b473-373d2d76a13e" providerId="AD" clId="Web-{BB95E757-D0DA-4931-2467-1C0BC04B17A6}" dt="2020-08-31T10:37:26.155" v="1359" actId="1076"/>
          <ac:spMkLst>
            <pc:docMk/>
            <pc:sldMk cId="347057366" sldId="281"/>
            <ac:spMk id="11" creationId="{DC876586-062B-4BE2-924C-B9D3E971065E}"/>
          </ac:spMkLst>
        </pc:spChg>
        <pc:spChg chg="mod">
          <ac:chgData name="FENET Justine" userId="S::justine.fenet@grandest.fr::36aa3853-52c8-47c9-b473-373d2d76a13e" providerId="AD" clId="Web-{BB95E757-D0DA-4931-2467-1C0BC04B17A6}" dt="2020-08-31T10:37:26.155" v="1358" actId="1076"/>
          <ac:spMkLst>
            <pc:docMk/>
            <pc:sldMk cId="347057366" sldId="281"/>
            <ac:spMk id="12" creationId="{49EC488B-1AF6-4BC8-9273-AA950D9BC611}"/>
          </ac:spMkLst>
        </pc:spChg>
        <pc:spChg chg="add del mod">
          <ac:chgData name="FENET Justine" userId="S::justine.fenet@grandest.fr::36aa3853-52c8-47c9-b473-373d2d76a13e" providerId="AD" clId="Web-{BB95E757-D0DA-4931-2467-1C0BC04B17A6}" dt="2020-08-31T09:28:52.043" v="51"/>
          <ac:spMkLst>
            <pc:docMk/>
            <pc:sldMk cId="347057366" sldId="281"/>
            <ac:spMk id="33" creationId="{BD5C06DF-07D9-4853-BDE1-A58744A74144}"/>
          </ac:spMkLst>
        </pc:spChg>
        <pc:spChg chg="mod">
          <ac:chgData name="FENET Justine" userId="S::justine.fenet@grandest.fr::36aa3853-52c8-47c9-b473-373d2d76a13e" providerId="AD" clId="Web-{BB95E757-D0DA-4931-2467-1C0BC04B17A6}" dt="2020-08-31T10:35:05.277" v="1323" actId="14100"/>
          <ac:spMkLst>
            <pc:docMk/>
            <pc:sldMk cId="347057366" sldId="281"/>
            <ac:spMk id="49" creationId="{D93C9680-E362-4D2E-9A4F-3F4F96692F3B}"/>
          </ac:spMkLst>
        </pc:spChg>
        <pc:spChg chg="mod">
          <ac:chgData name="FENET Justine" userId="S::justine.fenet@grandest.fr::36aa3853-52c8-47c9-b473-373d2d76a13e" providerId="AD" clId="Web-{BB95E757-D0DA-4931-2467-1C0BC04B17A6}" dt="2020-08-31T10:36:00.763" v="1333" actId="1076"/>
          <ac:spMkLst>
            <pc:docMk/>
            <pc:sldMk cId="347057366" sldId="281"/>
            <ac:spMk id="77" creationId="{1616C051-2D8F-4684-99B8-289A338567C6}"/>
          </ac:spMkLst>
        </pc:spChg>
        <pc:spChg chg="del">
          <ac:chgData name="FENET Justine" userId="S::justine.fenet@grandest.fr::36aa3853-52c8-47c9-b473-373d2d76a13e" providerId="AD" clId="Web-{BB95E757-D0DA-4931-2467-1C0BC04B17A6}" dt="2020-08-31T09:28:48.886" v="50"/>
          <ac:spMkLst>
            <pc:docMk/>
            <pc:sldMk cId="347057366" sldId="281"/>
            <ac:spMk id="78" creationId="{B9F958BD-D6DF-4380-8521-4BD8975E0A05}"/>
          </ac:spMkLst>
        </pc:spChg>
        <pc:picChg chg="mod">
          <ac:chgData name="FENET Justine" userId="S::justine.fenet@grandest.fr::36aa3853-52c8-47c9-b473-373d2d76a13e" providerId="AD" clId="Web-{BB95E757-D0DA-4931-2467-1C0BC04B17A6}" dt="2020-08-31T10:37:23.968" v="1357" actId="1076"/>
          <ac:picMkLst>
            <pc:docMk/>
            <pc:sldMk cId="347057366" sldId="281"/>
            <ac:picMk id="7" creationId="{8CACE0D1-432F-4D78-B151-4B789AAC6A0F}"/>
          </ac:picMkLst>
        </pc:picChg>
        <pc:picChg chg="mod">
          <ac:chgData name="FENET Justine" userId="S::justine.fenet@grandest.fr::36aa3853-52c8-47c9-b473-373d2d76a13e" providerId="AD" clId="Web-{BB95E757-D0DA-4931-2467-1C0BC04B17A6}" dt="2020-08-31T10:37:26.171" v="1361" actId="1076"/>
          <ac:picMkLst>
            <pc:docMk/>
            <pc:sldMk cId="347057366" sldId="281"/>
            <ac:picMk id="8" creationId="{50EF45A7-98C7-42C7-9965-DF0747ABE5E2}"/>
          </ac:picMkLst>
        </pc:picChg>
        <pc:picChg chg="mod">
          <ac:chgData name="FENET Justine" userId="S::justine.fenet@grandest.fr::36aa3853-52c8-47c9-b473-373d2d76a13e" providerId="AD" clId="Web-{BB95E757-D0DA-4931-2467-1C0BC04B17A6}" dt="2020-08-31T10:37:26.171" v="1360" actId="1076"/>
          <ac:picMkLst>
            <pc:docMk/>
            <pc:sldMk cId="347057366" sldId="281"/>
            <ac:picMk id="10" creationId="{282D62A6-CDD3-402C-8726-56BDFA6C46AF}"/>
          </ac:picMkLst>
        </pc:picChg>
        <pc:picChg chg="mod">
          <ac:chgData name="FENET Justine" userId="S::justine.fenet@grandest.fr::36aa3853-52c8-47c9-b473-373d2d76a13e" providerId="AD" clId="Web-{BB95E757-D0DA-4931-2467-1C0BC04B17A6}" dt="2020-08-31T10:35:54.278" v="1332" actId="1076"/>
          <ac:picMkLst>
            <pc:docMk/>
            <pc:sldMk cId="347057366" sldId="281"/>
            <ac:picMk id="54" creationId="{BE891D3B-C006-40A9-AB54-C7C055D5894E}"/>
          </ac:picMkLst>
        </pc:picChg>
        <pc:picChg chg="mod">
          <ac:chgData name="FENET Justine" userId="S::justine.fenet@grandest.fr::36aa3853-52c8-47c9-b473-373d2d76a13e" providerId="AD" clId="Web-{BB95E757-D0DA-4931-2467-1C0BC04B17A6}" dt="2020-08-31T10:35:43.387" v="1329" actId="1076"/>
          <ac:picMkLst>
            <pc:docMk/>
            <pc:sldMk cId="347057366" sldId="281"/>
            <ac:picMk id="55" creationId="{09C52DFE-0FFA-4D85-8583-A6BB62E3DFA3}"/>
          </ac:picMkLst>
        </pc:picChg>
        <pc:picChg chg="mod">
          <ac:chgData name="FENET Justine" userId="S::justine.fenet@grandest.fr::36aa3853-52c8-47c9-b473-373d2d76a13e" providerId="AD" clId="Web-{BB95E757-D0DA-4931-2467-1C0BC04B17A6}" dt="2020-08-31T10:35:43.403" v="1330" actId="1076"/>
          <ac:picMkLst>
            <pc:docMk/>
            <pc:sldMk cId="347057366" sldId="281"/>
            <ac:picMk id="56" creationId="{81DEFFEB-7F94-4CA5-A8C1-A7B27B4EA779}"/>
          </ac:picMkLst>
        </pc:picChg>
      </pc:sldChg>
      <pc:sldChg chg="modSp">
        <pc:chgData name="FENET Justine" userId="S::justine.fenet@grandest.fr::36aa3853-52c8-47c9-b473-373d2d76a13e" providerId="AD" clId="Web-{BB95E757-D0DA-4931-2467-1C0BC04B17A6}" dt="2020-08-31T10:51:56.910" v="1693" actId="1076"/>
        <pc:sldMkLst>
          <pc:docMk/>
          <pc:sldMk cId="3374923599" sldId="283"/>
        </pc:sldMkLst>
        <pc:spChg chg="mod">
          <ac:chgData name="FENET Justine" userId="S::justine.fenet@grandest.fr::36aa3853-52c8-47c9-b473-373d2d76a13e" providerId="AD" clId="Web-{BB95E757-D0DA-4931-2467-1C0BC04B17A6}" dt="2020-08-31T10:51:56.910" v="1693" actId="1076"/>
          <ac:spMkLst>
            <pc:docMk/>
            <pc:sldMk cId="3374923599" sldId="283"/>
            <ac:spMk id="3" creationId="{6EB60B70-FFDD-469B-8650-267AC6D6736C}"/>
          </ac:spMkLst>
        </pc:spChg>
      </pc:sldChg>
      <pc:sldChg chg="modSp">
        <pc:chgData name="FENET Justine" userId="S::justine.fenet@grandest.fr::36aa3853-52c8-47c9-b473-373d2d76a13e" providerId="AD" clId="Web-{BB95E757-D0DA-4931-2467-1C0BC04B17A6}" dt="2020-08-31T10:52:14.583" v="1697" actId="20577"/>
        <pc:sldMkLst>
          <pc:docMk/>
          <pc:sldMk cId="2800091378" sldId="284"/>
        </pc:sldMkLst>
        <pc:spChg chg="mod">
          <ac:chgData name="FENET Justine" userId="S::justine.fenet@grandest.fr::36aa3853-52c8-47c9-b473-373d2d76a13e" providerId="AD" clId="Web-{BB95E757-D0DA-4931-2467-1C0BC04B17A6}" dt="2020-08-31T10:52:14.583" v="1697" actId="20577"/>
          <ac:spMkLst>
            <pc:docMk/>
            <pc:sldMk cId="2800091378" sldId="284"/>
            <ac:spMk id="3" creationId="{320B1749-3BD1-452D-B362-662066778B0E}"/>
          </ac:spMkLst>
        </pc:spChg>
      </pc:sldChg>
      <pc:sldChg chg="modSp">
        <pc:chgData name="FENET Justine" userId="S::justine.fenet@grandest.fr::36aa3853-52c8-47c9-b473-373d2d76a13e" providerId="AD" clId="Web-{BB95E757-D0DA-4931-2467-1C0BC04B17A6}" dt="2020-08-31T10:50:44.174" v="1679" actId="20577"/>
        <pc:sldMkLst>
          <pc:docMk/>
          <pc:sldMk cId="3224538834" sldId="287"/>
        </pc:sldMkLst>
        <pc:spChg chg="mod">
          <ac:chgData name="FENET Justine" userId="S::justine.fenet@grandest.fr::36aa3853-52c8-47c9-b473-373d2d76a13e" providerId="AD" clId="Web-{BB95E757-D0DA-4931-2467-1C0BC04B17A6}" dt="2020-08-31T10:50:44.174" v="1679" actId="20577"/>
          <ac:spMkLst>
            <pc:docMk/>
            <pc:sldMk cId="3224538834" sldId="287"/>
            <ac:spMk id="12" creationId="{135EE28A-15EE-4E89-8631-0AFE45256015}"/>
          </ac:spMkLst>
        </pc:spChg>
      </pc:sldChg>
      <pc:sldChg chg="modSp">
        <pc:chgData name="FENET Justine" userId="S::justine.fenet@grandest.fr::36aa3853-52c8-47c9-b473-373d2d76a13e" providerId="AD" clId="Web-{BB95E757-D0DA-4931-2467-1C0BC04B17A6}" dt="2020-08-31T10:51:02.800" v="1681" actId="20577"/>
        <pc:sldMkLst>
          <pc:docMk/>
          <pc:sldMk cId="3219865546" sldId="289"/>
        </pc:sldMkLst>
        <pc:spChg chg="mod">
          <ac:chgData name="FENET Justine" userId="S::justine.fenet@grandest.fr::36aa3853-52c8-47c9-b473-373d2d76a13e" providerId="AD" clId="Web-{BB95E757-D0DA-4931-2467-1C0BC04B17A6}" dt="2020-08-31T10:51:02.800" v="1681" actId="20577"/>
          <ac:spMkLst>
            <pc:docMk/>
            <pc:sldMk cId="3219865546" sldId="289"/>
            <ac:spMk id="2" creationId="{D4EA8C24-B72E-4D32-A3B6-00885372A064}"/>
          </ac:spMkLst>
        </pc:spChg>
      </pc:sldChg>
      <pc:sldChg chg="del">
        <pc:chgData name="FENET Justine" userId="S::justine.fenet@grandest.fr::36aa3853-52c8-47c9-b473-373d2d76a13e" providerId="AD" clId="Web-{BB95E757-D0DA-4931-2467-1C0BC04B17A6}" dt="2020-08-31T10:46:43.872" v="1633"/>
        <pc:sldMkLst>
          <pc:docMk/>
          <pc:sldMk cId="2910255669" sldId="290"/>
        </pc:sldMkLst>
      </pc:sldChg>
      <pc:sldChg chg="modSp">
        <pc:chgData name="FENET Justine" userId="S::justine.fenet@grandest.fr::36aa3853-52c8-47c9-b473-373d2d76a13e" providerId="AD" clId="Web-{BB95E757-D0DA-4931-2467-1C0BC04B17A6}" dt="2020-08-31T10:51:45.676" v="1689" actId="20577"/>
        <pc:sldMkLst>
          <pc:docMk/>
          <pc:sldMk cId="3408197925" sldId="291"/>
        </pc:sldMkLst>
        <pc:spChg chg="mod">
          <ac:chgData name="FENET Justine" userId="S::justine.fenet@grandest.fr::36aa3853-52c8-47c9-b473-373d2d76a13e" providerId="AD" clId="Web-{BB95E757-D0DA-4931-2467-1C0BC04B17A6}" dt="2020-08-31T10:51:45.676" v="1689" actId="20577"/>
          <ac:spMkLst>
            <pc:docMk/>
            <pc:sldMk cId="3408197925" sldId="291"/>
            <ac:spMk id="5" creationId="{2106FAAC-3785-48FC-B2DB-91D7404DB8EA}"/>
          </ac:spMkLst>
        </pc:spChg>
      </pc:sldChg>
      <pc:sldChg chg="addSp delSp modSp">
        <pc:chgData name="FENET Justine" userId="S::justine.fenet@grandest.fr::36aa3853-52c8-47c9-b473-373d2d76a13e" providerId="AD" clId="Web-{BB95E757-D0DA-4931-2467-1C0BC04B17A6}" dt="2020-08-31T10:49:32.142" v="1663" actId="20577"/>
        <pc:sldMkLst>
          <pc:docMk/>
          <pc:sldMk cId="2299586395" sldId="292"/>
        </pc:sldMkLst>
        <pc:spChg chg="del mod">
          <ac:chgData name="FENET Justine" userId="S::justine.fenet@grandest.fr::36aa3853-52c8-47c9-b473-373d2d76a13e" providerId="AD" clId="Web-{BB95E757-D0DA-4931-2467-1C0BC04B17A6}" dt="2020-08-31T10:49:00.516" v="1658"/>
          <ac:spMkLst>
            <pc:docMk/>
            <pc:sldMk cId="2299586395" sldId="292"/>
            <ac:spMk id="2" creationId="{797BC82C-D7C5-4982-BFCA-BA80BF2DF797}"/>
          </ac:spMkLst>
        </pc:spChg>
        <pc:spChg chg="add mod">
          <ac:chgData name="FENET Justine" userId="S::justine.fenet@grandest.fr::36aa3853-52c8-47c9-b473-373d2d76a13e" providerId="AD" clId="Web-{BB95E757-D0DA-4931-2467-1C0BC04B17A6}" dt="2020-08-31T10:49:32.142" v="1663" actId="20577"/>
          <ac:spMkLst>
            <pc:docMk/>
            <pc:sldMk cId="2299586395" sldId="292"/>
            <ac:spMk id="3" creationId="{39245523-AF9F-4841-B746-7D53E00DCF0C}"/>
          </ac:spMkLst>
        </pc:spChg>
        <pc:spChg chg="mod">
          <ac:chgData name="FENET Justine" userId="S::justine.fenet@grandest.fr::36aa3853-52c8-47c9-b473-373d2d76a13e" providerId="AD" clId="Web-{BB95E757-D0DA-4931-2467-1C0BC04B17A6}" dt="2020-08-31T10:31:00.287" v="1303" actId="20577"/>
          <ac:spMkLst>
            <pc:docMk/>
            <pc:sldMk cId="2299586395" sldId="292"/>
            <ac:spMk id="21" creationId="{07F82FA9-D51D-4A3D-92FB-1135E170CC3E}"/>
          </ac:spMkLst>
        </pc:spChg>
        <pc:spChg chg="mod">
          <ac:chgData name="FENET Justine" userId="S::justine.fenet@grandest.fr::36aa3853-52c8-47c9-b473-373d2d76a13e" providerId="AD" clId="Web-{BB95E757-D0DA-4931-2467-1C0BC04B17A6}" dt="2020-08-31T10:31:56.866" v="1310" actId="1076"/>
          <ac:spMkLst>
            <pc:docMk/>
            <pc:sldMk cId="2299586395" sldId="292"/>
            <ac:spMk id="29" creationId="{EDACA1BE-D37F-4428-8C1D-283059B7FCD8}"/>
          </ac:spMkLst>
        </pc:spChg>
        <pc:spChg chg="mod">
          <ac:chgData name="FENET Justine" userId="S::justine.fenet@grandest.fr::36aa3853-52c8-47c9-b473-373d2d76a13e" providerId="AD" clId="Web-{BB95E757-D0DA-4931-2467-1C0BC04B17A6}" dt="2020-08-31T10:31:50.929" v="1309" actId="1076"/>
          <ac:spMkLst>
            <pc:docMk/>
            <pc:sldMk cId="2299586395" sldId="292"/>
            <ac:spMk id="31" creationId="{C2028072-F353-4195-A757-A2EDBD6C4587}"/>
          </ac:spMkLst>
        </pc:spChg>
        <pc:spChg chg="mod">
          <ac:chgData name="FENET Justine" userId="S::justine.fenet@grandest.fr::36aa3853-52c8-47c9-b473-373d2d76a13e" providerId="AD" clId="Web-{BB95E757-D0DA-4931-2467-1C0BC04B17A6}" dt="2020-08-31T10:31:33.116" v="1308" actId="1076"/>
          <ac:spMkLst>
            <pc:docMk/>
            <pc:sldMk cId="2299586395" sldId="292"/>
            <ac:spMk id="33" creationId="{26EF8416-DA78-42C6-9178-0D6A36CCCB80}"/>
          </ac:spMkLst>
        </pc:spChg>
      </pc:sldChg>
      <pc:sldChg chg="addSp delSp modSp">
        <pc:chgData name="FENET Justine" userId="S::justine.fenet@grandest.fr::36aa3853-52c8-47c9-b473-373d2d76a13e" providerId="AD" clId="Web-{BB95E757-D0DA-4931-2467-1C0BC04B17A6}" dt="2020-08-31T10:51:16.769" v="1685" actId="20577"/>
        <pc:sldMkLst>
          <pc:docMk/>
          <pc:sldMk cId="1548724417" sldId="294"/>
        </pc:sldMkLst>
        <pc:spChg chg="del">
          <ac:chgData name="FENET Justine" userId="S::justine.fenet@grandest.fr::36aa3853-52c8-47c9-b473-373d2d76a13e" providerId="AD" clId="Web-{BB95E757-D0DA-4931-2467-1C0BC04B17A6}" dt="2020-08-31T09:03:05.460" v="2"/>
          <ac:spMkLst>
            <pc:docMk/>
            <pc:sldMk cId="1548724417" sldId="294"/>
            <ac:spMk id="3" creationId="{5135E286-C459-46AC-AAB3-EF8AF60B6F1F}"/>
          </ac:spMkLst>
        </pc:spChg>
        <pc:spChg chg="mod">
          <ac:chgData name="FENET Justine" userId="S::justine.fenet@grandest.fr::36aa3853-52c8-47c9-b473-373d2d76a13e" providerId="AD" clId="Web-{BB95E757-D0DA-4931-2467-1C0BC04B17A6}" dt="2020-08-31T10:51:16.769" v="1685" actId="20577"/>
          <ac:spMkLst>
            <pc:docMk/>
            <pc:sldMk cId="1548724417" sldId="294"/>
            <ac:spMk id="4" creationId="{729B62A8-9DAA-4424-8F3F-F377302BE145}"/>
          </ac:spMkLst>
        </pc:spChg>
        <pc:spChg chg="add del">
          <ac:chgData name="FENET Justine" userId="S::justine.fenet@grandest.fr::36aa3853-52c8-47c9-b473-373d2d76a13e" providerId="AD" clId="Web-{BB95E757-D0DA-4931-2467-1C0BC04B17A6}" dt="2020-08-31T09:29:02.090" v="52"/>
          <ac:spMkLst>
            <pc:docMk/>
            <pc:sldMk cId="1548724417" sldId="294"/>
            <ac:spMk id="5" creationId="{01E9BE05-3227-4BA5-9962-55DF4EEC3629}"/>
          </ac:spMkLst>
        </pc:spChg>
        <pc:spChg chg="add del">
          <ac:chgData name="FENET Justine" userId="S::justine.fenet@grandest.fr::36aa3853-52c8-47c9-b473-373d2d76a13e" providerId="AD" clId="Web-{BB95E757-D0DA-4931-2467-1C0BC04B17A6}" dt="2020-08-31T10:36:13.732" v="1339"/>
          <ac:spMkLst>
            <pc:docMk/>
            <pc:sldMk cId="1548724417" sldId="294"/>
            <ac:spMk id="6" creationId="{A1414E9E-F752-4151-B700-60C3ABE3D059}"/>
          </ac:spMkLst>
        </pc:spChg>
        <pc:spChg chg="add del">
          <ac:chgData name="FENET Justine" userId="S::justine.fenet@grandest.fr::36aa3853-52c8-47c9-b473-373d2d76a13e" providerId="AD" clId="Web-{BB95E757-D0DA-4931-2467-1C0BC04B17A6}" dt="2020-08-31T10:36:13.732" v="1335"/>
          <ac:spMkLst>
            <pc:docMk/>
            <pc:sldMk cId="1548724417" sldId="294"/>
            <ac:spMk id="10" creationId="{3E1DEBB3-0371-4294-BDDA-1A73511CE22C}"/>
          </ac:spMkLst>
        </pc:spChg>
        <pc:spChg chg="add del">
          <ac:chgData name="FENET Justine" userId="S::justine.fenet@grandest.fr::36aa3853-52c8-47c9-b473-373d2d76a13e" providerId="AD" clId="Web-{BB95E757-D0DA-4931-2467-1C0BC04B17A6}" dt="2020-08-31T09:29:06.527" v="53"/>
          <ac:spMkLst>
            <pc:docMk/>
            <pc:sldMk cId="1548724417" sldId="294"/>
            <ac:spMk id="11" creationId="{CDE9B274-C792-439C-B422-38A097A0A68C}"/>
          </ac:spMkLst>
        </pc:spChg>
        <pc:spChg chg="add del">
          <ac:chgData name="FENET Justine" userId="S::justine.fenet@grandest.fr::36aa3853-52c8-47c9-b473-373d2d76a13e" providerId="AD" clId="Web-{BB95E757-D0DA-4931-2467-1C0BC04B17A6}" dt="2020-08-31T09:03:37.227" v="19"/>
          <ac:spMkLst>
            <pc:docMk/>
            <pc:sldMk cId="1548724417" sldId="294"/>
            <ac:spMk id="12" creationId="{642FCD3B-38A7-45AA-ACCA-94FD9853481A}"/>
          </ac:spMkLst>
        </pc:spChg>
        <pc:spChg chg="add del">
          <ac:chgData name="FENET Justine" userId="S::justine.fenet@grandest.fr::36aa3853-52c8-47c9-b473-373d2d76a13e" providerId="AD" clId="Web-{BB95E757-D0DA-4931-2467-1C0BC04B17A6}" dt="2020-08-31T10:36:13.732" v="1334"/>
          <ac:spMkLst>
            <pc:docMk/>
            <pc:sldMk cId="1548724417" sldId="294"/>
            <ac:spMk id="13" creationId="{96FCB220-33BF-46E5-969B-567B1D8F09CC}"/>
          </ac:spMkLst>
        </pc:spChg>
        <pc:spChg chg="add del mod">
          <ac:chgData name="FENET Justine" userId="S::justine.fenet@grandest.fr::36aa3853-52c8-47c9-b473-373d2d76a13e" providerId="AD" clId="Web-{BB95E757-D0DA-4931-2467-1C0BC04B17A6}" dt="2020-08-31T09:29:09.059" v="54"/>
          <ac:spMkLst>
            <pc:docMk/>
            <pc:sldMk cId="1548724417" sldId="294"/>
            <ac:spMk id="14" creationId="{2AB7D76B-5796-4C6E-9159-58F3E90C495F}"/>
          </ac:spMkLst>
        </pc:spChg>
        <pc:spChg chg="add del mod">
          <ac:chgData name="FENET Justine" userId="S::justine.fenet@grandest.fr::36aa3853-52c8-47c9-b473-373d2d76a13e" providerId="AD" clId="Web-{BB95E757-D0DA-4931-2467-1C0BC04B17A6}" dt="2020-08-31T10:37:29.265" v="1373"/>
          <ac:spMkLst>
            <pc:docMk/>
            <pc:sldMk cId="1548724417" sldId="294"/>
            <ac:spMk id="15" creationId="{B2F5C2FD-D030-4012-A70A-48E790F0BD87}"/>
          </ac:spMkLst>
        </pc:spChg>
        <pc:spChg chg="add del mod">
          <ac:chgData name="FENET Justine" userId="S::justine.fenet@grandest.fr::36aa3853-52c8-47c9-b473-373d2d76a13e" providerId="AD" clId="Web-{BB95E757-D0DA-4931-2467-1C0BC04B17A6}" dt="2020-08-31T10:37:29.265" v="1369"/>
          <ac:spMkLst>
            <pc:docMk/>
            <pc:sldMk cId="1548724417" sldId="294"/>
            <ac:spMk id="21" creationId="{91E50D40-F52D-4607-B16D-8BC3CDDFA5CD}"/>
          </ac:spMkLst>
        </pc:spChg>
        <pc:spChg chg="add del mod">
          <ac:chgData name="FENET Justine" userId="S::justine.fenet@grandest.fr::36aa3853-52c8-47c9-b473-373d2d76a13e" providerId="AD" clId="Web-{BB95E757-D0DA-4931-2467-1C0BC04B17A6}" dt="2020-08-31T10:37:29.265" v="1368"/>
          <ac:spMkLst>
            <pc:docMk/>
            <pc:sldMk cId="1548724417" sldId="294"/>
            <ac:spMk id="23" creationId="{90FFF428-45AA-4CD1-84D2-B4E82D80C3C7}"/>
          </ac:spMkLst>
        </pc:spChg>
        <pc:spChg chg="add del">
          <ac:chgData name="FENET Justine" userId="S::justine.fenet@grandest.fr::36aa3853-52c8-47c9-b473-373d2d76a13e" providerId="AD" clId="Web-{BB95E757-D0DA-4931-2467-1C0BC04B17A6}" dt="2020-08-31T10:38:01.625" v="1393"/>
          <ac:spMkLst>
            <pc:docMk/>
            <pc:sldMk cId="1548724417" sldId="294"/>
            <ac:spMk id="25" creationId="{7B35C35F-51BA-4885-AF93-37D17A474365}"/>
          </ac:spMkLst>
        </pc:spChg>
        <pc:spChg chg="del">
          <ac:chgData name="FENET Justine" userId="S::justine.fenet@grandest.fr::36aa3853-52c8-47c9-b473-373d2d76a13e" providerId="AD" clId="Web-{BB95E757-D0DA-4931-2467-1C0BC04B17A6}" dt="2020-08-31T09:03:05.460" v="7"/>
          <ac:spMkLst>
            <pc:docMk/>
            <pc:sldMk cId="1548724417" sldId="294"/>
            <ac:spMk id="33" creationId="{BD5C06DF-07D9-4853-BDE1-A58744A74144}"/>
          </ac:spMkLst>
        </pc:spChg>
        <pc:spChg chg="add del">
          <ac:chgData name="FENET Justine" userId="S::justine.fenet@grandest.fr::36aa3853-52c8-47c9-b473-373d2d76a13e" providerId="AD" clId="Web-{BB95E757-D0DA-4931-2467-1C0BC04B17A6}" dt="2020-08-31T10:38:01.625" v="1389"/>
          <ac:spMkLst>
            <pc:docMk/>
            <pc:sldMk cId="1548724417" sldId="294"/>
            <ac:spMk id="37" creationId="{C39E56BF-A9F2-4B61-8FF4-563B6289B60A}"/>
          </ac:spMkLst>
        </pc:spChg>
        <pc:spChg chg="add del mod">
          <ac:chgData name="FENET Justine" userId="S::justine.fenet@grandest.fr::36aa3853-52c8-47c9-b473-373d2d76a13e" providerId="AD" clId="Web-{BB95E757-D0DA-4931-2467-1C0BC04B17A6}" dt="2020-08-31T10:38:01.625" v="1388"/>
          <ac:spMkLst>
            <pc:docMk/>
            <pc:sldMk cId="1548724417" sldId="294"/>
            <ac:spMk id="39" creationId="{CB7838E5-1B3A-495C-A6B0-8D9D3CD0C07C}"/>
          </ac:spMkLst>
        </pc:spChg>
        <pc:spChg chg="add mod">
          <ac:chgData name="FENET Justine" userId="S::justine.fenet@grandest.fr::36aa3853-52c8-47c9-b473-373d2d76a13e" providerId="AD" clId="Web-{BB95E757-D0DA-4931-2467-1C0BC04B17A6}" dt="2020-08-31T10:38:23.516" v="1399" actId="1076"/>
          <ac:spMkLst>
            <pc:docMk/>
            <pc:sldMk cId="1548724417" sldId="294"/>
            <ac:spMk id="41" creationId="{2D437352-5410-4FE6-80CF-266666B08AAC}"/>
          </ac:spMkLst>
        </pc:spChg>
        <pc:spChg chg="del">
          <ac:chgData name="FENET Justine" userId="S::justine.fenet@grandest.fr::36aa3853-52c8-47c9-b473-373d2d76a13e" providerId="AD" clId="Web-{BB95E757-D0DA-4931-2467-1C0BC04B17A6}" dt="2020-08-31T09:03:05.460" v="6"/>
          <ac:spMkLst>
            <pc:docMk/>
            <pc:sldMk cId="1548724417" sldId="294"/>
            <ac:spMk id="49" creationId="{D93C9680-E362-4D2E-9A4F-3F4F96692F3B}"/>
          </ac:spMkLst>
        </pc:spChg>
        <pc:spChg chg="add mod">
          <ac:chgData name="FENET Justine" userId="S::justine.fenet@grandest.fr::36aa3853-52c8-47c9-b473-373d2d76a13e" providerId="AD" clId="Web-{BB95E757-D0DA-4931-2467-1C0BC04B17A6}" dt="2020-08-31T10:38:23.547" v="1402" actId="1076"/>
          <ac:spMkLst>
            <pc:docMk/>
            <pc:sldMk cId="1548724417" sldId="294"/>
            <ac:spMk id="51" creationId="{F529D501-075D-49A0-BDA1-8F6CA3C89119}"/>
          </ac:spMkLst>
        </pc:spChg>
        <pc:spChg chg="del">
          <ac:chgData name="FENET Justine" userId="S::justine.fenet@grandest.fr::36aa3853-52c8-47c9-b473-373d2d76a13e" providerId="AD" clId="Web-{BB95E757-D0DA-4931-2467-1C0BC04B17A6}" dt="2020-08-31T09:03:05.460" v="1"/>
          <ac:spMkLst>
            <pc:docMk/>
            <pc:sldMk cId="1548724417" sldId="294"/>
            <ac:spMk id="77" creationId="{1616C051-2D8F-4684-99B8-289A338567C6}"/>
          </ac:spMkLst>
        </pc:spChg>
        <pc:spChg chg="del">
          <ac:chgData name="FENET Justine" userId="S::justine.fenet@grandest.fr::36aa3853-52c8-47c9-b473-373d2d76a13e" providerId="AD" clId="Web-{BB95E757-D0DA-4931-2467-1C0BC04B17A6}" dt="2020-08-31T09:03:05.460" v="0"/>
          <ac:spMkLst>
            <pc:docMk/>
            <pc:sldMk cId="1548724417" sldId="294"/>
            <ac:spMk id="78" creationId="{B9F958BD-D6DF-4380-8521-4BD8975E0A05}"/>
          </ac:spMkLst>
        </pc:spChg>
        <pc:picChg chg="add del">
          <ac:chgData name="FENET Justine" userId="S::justine.fenet@grandest.fr::36aa3853-52c8-47c9-b473-373d2d76a13e" providerId="AD" clId="Web-{BB95E757-D0DA-4931-2467-1C0BC04B17A6}" dt="2020-08-31T10:36:13.732" v="1338"/>
          <ac:picMkLst>
            <pc:docMk/>
            <pc:sldMk cId="1548724417" sldId="294"/>
            <ac:picMk id="7" creationId="{B1D6B910-7DF0-41C6-92B5-71DE12D51168}"/>
          </ac:picMkLst>
        </pc:picChg>
        <pc:picChg chg="add del">
          <ac:chgData name="FENET Justine" userId="S::justine.fenet@grandest.fr::36aa3853-52c8-47c9-b473-373d2d76a13e" providerId="AD" clId="Web-{BB95E757-D0DA-4931-2467-1C0BC04B17A6}" dt="2020-08-31T10:36:13.732" v="1337"/>
          <ac:picMkLst>
            <pc:docMk/>
            <pc:sldMk cId="1548724417" sldId="294"/>
            <ac:picMk id="8" creationId="{3A41922D-75D6-43CC-9E9A-23F57C0982CE}"/>
          </ac:picMkLst>
        </pc:picChg>
        <pc:picChg chg="add del">
          <ac:chgData name="FENET Justine" userId="S::justine.fenet@grandest.fr::36aa3853-52c8-47c9-b473-373d2d76a13e" providerId="AD" clId="Web-{BB95E757-D0DA-4931-2467-1C0BC04B17A6}" dt="2020-08-31T10:36:13.732" v="1336"/>
          <ac:picMkLst>
            <pc:docMk/>
            <pc:sldMk cId="1548724417" sldId="294"/>
            <ac:picMk id="9" creationId="{3039F00F-4688-4922-A248-01433EBBCD81}"/>
          </ac:picMkLst>
        </pc:picChg>
        <pc:picChg chg="add del mod">
          <ac:chgData name="FENET Justine" userId="S::justine.fenet@grandest.fr::36aa3853-52c8-47c9-b473-373d2d76a13e" providerId="AD" clId="Web-{BB95E757-D0DA-4931-2467-1C0BC04B17A6}" dt="2020-08-31T10:37:29.265" v="1372"/>
          <ac:picMkLst>
            <pc:docMk/>
            <pc:sldMk cId="1548724417" sldId="294"/>
            <ac:picMk id="16" creationId="{443C7873-0FE6-4B81-B12C-D0DDA892D94E}"/>
          </ac:picMkLst>
        </pc:picChg>
        <pc:picChg chg="add del mod">
          <ac:chgData name="FENET Justine" userId="S::justine.fenet@grandest.fr::36aa3853-52c8-47c9-b473-373d2d76a13e" providerId="AD" clId="Web-{BB95E757-D0DA-4931-2467-1C0BC04B17A6}" dt="2020-08-31T10:37:29.265" v="1371"/>
          <ac:picMkLst>
            <pc:docMk/>
            <pc:sldMk cId="1548724417" sldId="294"/>
            <ac:picMk id="17" creationId="{2A2F54BD-E924-4286-8028-317589E4D6AC}"/>
          </ac:picMkLst>
        </pc:picChg>
        <pc:picChg chg="add del mod">
          <ac:chgData name="FENET Justine" userId="S::justine.fenet@grandest.fr::36aa3853-52c8-47c9-b473-373d2d76a13e" providerId="AD" clId="Web-{BB95E757-D0DA-4931-2467-1C0BC04B17A6}" dt="2020-08-31T10:37:29.265" v="1370"/>
          <ac:picMkLst>
            <pc:docMk/>
            <pc:sldMk cId="1548724417" sldId="294"/>
            <ac:picMk id="19" creationId="{9333F6C6-E34C-44E3-ACCE-38E3704A8F87}"/>
          </ac:picMkLst>
        </pc:picChg>
        <pc:picChg chg="add del mod">
          <ac:chgData name="FENET Justine" userId="S::justine.fenet@grandest.fr::36aa3853-52c8-47c9-b473-373d2d76a13e" providerId="AD" clId="Web-{BB95E757-D0DA-4931-2467-1C0BC04B17A6}" dt="2020-08-31T10:38:01.625" v="1392"/>
          <ac:picMkLst>
            <pc:docMk/>
            <pc:sldMk cId="1548724417" sldId="294"/>
            <ac:picMk id="27" creationId="{70211B37-E530-46A7-8EA5-80E0B31172BB}"/>
          </ac:picMkLst>
        </pc:picChg>
        <pc:picChg chg="add del mod">
          <ac:chgData name="FENET Justine" userId="S::justine.fenet@grandest.fr::36aa3853-52c8-47c9-b473-373d2d76a13e" providerId="AD" clId="Web-{BB95E757-D0DA-4931-2467-1C0BC04B17A6}" dt="2020-08-31T10:38:01.625" v="1391"/>
          <ac:picMkLst>
            <pc:docMk/>
            <pc:sldMk cId="1548724417" sldId="294"/>
            <ac:picMk id="29" creationId="{67272ADC-F07D-4BB2-83C4-E6A89E1CB206}"/>
          </ac:picMkLst>
        </pc:picChg>
        <pc:picChg chg="add del mod">
          <ac:chgData name="FENET Justine" userId="S::justine.fenet@grandest.fr::36aa3853-52c8-47c9-b473-373d2d76a13e" providerId="AD" clId="Web-{BB95E757-D0DA-4931-2467-1C0BC04B17A6}" dt="2020-08-31T10:38:01.625" v="1390"/>
          <ac:picMkLst>
            <pc:docMk/>
            <pc:sldMk cId="1548724417" sldId="294"/>
            <ac:picMk id="31" creationId="{9B895C85-3089-4A81-868A-081CBEC0CFEC}"/>
          </ac:picMkLst>
        </pc:picChg>
        <pc:picChg chg="add mod">
          <ac:chgData name="FENET Justine" userId="S::justine.fenet@grandest.fr::36aa3853-52c8-47c9-b473-373d2d76a13e" providerId="AD" clId="Web-{BB95E757-D0DA-4931-2467-1C0BC04B17A6}" dt="2020-08-31T10:38:23.532" v="1400" actId="1076"/>
          <ac:picMkLst>
            <pc:docMk/>
            <pc:sldMk cId="1548724417" sldId="294"/>
            <ac:picMk id="43" creationId="{3EC5437B-0D9B-465A-B19F-CFDA6F736FB0}"/>
          </ac:picMkLst>
        </pc:picChg>
        <pc:picChg chg="add mod">
          <ac:chgData name="FENET Justine" userId="S::justine.fenet@grandest.fr::36aa3853-52c8-47c9-b473-373d2d76a13e" providerId="AD" clId="Web-{BB95E757-D0DA-4931-2467-1C0BC04B17A6}" dt="2020-08-31T10:38:23.547" v="1403" actId="1076"/>
          <ac:picMkLst>
            <pc:docMk/>
            <pc:sldMk cId="1548724417" sldId="294"/>
            <ac:picMk id="45" creationId="{1605266E-2DD6-4F82-87CD-DF9957DFB797}"/>
          </ac:picMkLst>
        </pc:picChg>
        <pc:picChg chg="add mod">
          <ac:chgData name="FENET Justine" userId="S::justine.fenet@grandest.fr::36aa3853-52c8-47c9-b473-373d2d76a13e" providerId="AD" clId="Web-{BB95E757-D0DA-4931-2467-1C0BC04B17A6}" dt="2020-08-31T10:38:23.532" v="1401" actId="1076"/>
          <ac:picMkLst>
            <pc:docMk/>
            <pc:sldMk cId="1548724417" sldId="294"/>
            <ac:picMk id="47" creationId="{7DBC832C-3451-440D-A63D-F02B616E5BAA}"/>
          </ac:picMkLst>
        </pc:picChg>
        <pc:picChg chg="del">
          <ac:chgData name="FENET Justine" userId="S::justine.fenet@grandest.fr::36aa3853-52c8-47c9-b473-373d2d76a13e" providerId="AD" clId="Web-{BB95E757-D0DA-4931-2467-1C0BC04B17A6}" dt="2020-08-31T09:03:05.460" v="5"/>
          <ac:picMkLst>
            <pc:docMk/>
            <pc:sldMk cId="1548724417" sldId="294"/>
            <ac:picMk id="54" creationId="{BE891D3B-C006-40A9-AB54-C7C055D5894E}"/>
          </ac:picMkLst>
        </pc:picChg>
        <pc:picChg chg="del">
          <ac:chgData name="FENET Justine" userId="S::justine.fenet@grandest.fr::36aa3853-52c8-47c9-b473-373d2d76a13e" providerId="AD" clId="Web-{BB95E757-D0DA-4931-2467-1C0BC04B17A6}" dt="2020-08-31T09:03:05.460" v="4"/>
          <ac:picMkLst>
            <pc:docMk/>
            <pc:sldMk cId="1548724417" sldId="294"/>
            <ac:picMk id="55" creationId="{09C52DFE-0FFA-4D85-8583-A6BB62E3DFA3}"/>
          </ac:picMkLst>
        </pc:picChg>
        <pc:picChg chg="del">
          <ac:chgData name="FENET Justine" userId="S::justine.fenet@grandest.fr::36aa3853-52c8-47c9-b473-373d2d76a13e" providerId="AD" clId="Web-{BB95E757-D0DA-4931-2467-1C0BC04B17A6}" dt="2020-08-31T09:03:05.460" v="3"/>
          <ac:picMkLst>
            <pc:docMk/>
            <pc:sldMk cId="1548724417" sldId="294"/>
            <ac:picMk id="56" creationId="{81DEFFEB-7F94-4CA5-A8C1-A7B27B4EA779}"/>
          </ac:picMkLst>
        </pc:picChg>
      </pc:sldChg>
      <pc:sldChg chg="addSp delSp modSp del">
        <pc:chgData name="FENET Justine" userId="S::justine.fenet@grandest.fr::36aa3853-52c8-47c9-b473-373d2d76a13e" providerId="AD" clId="Web-{BB95E757-D0DA-4931-2467-1C0BC04B17A6}" dt="2020-08-31T10:39:05.892" v="1404"/>
        <pc:sldMkLst>
          <pc:docMk/>
          <pc:sldMk cId="3932117125" sldId="295"/>
        </pc:sldMkLst>
        <pc:spChg chg="mod">
          <ac:chgData name="FENET Justine" userId="S::justine.fenet@grandest.fr::36aa3853-52c8-47c9-b473-373d2d76a13e" providerId="AD" clId="Web-{BB95E757-D0DA-4931-2467-1C0BC04B17A6}" dt="2020-08-31T09:38:05.306" v="183" actId="1076"/>
          <ac:spMkLst>
            <pc:docMk/>
            <pc:sldMk cId="3932117125" sldId="295"/>
            <ac:spMk id="3" creationId="{5135E286-C459-46AC-AAB3-EF8AF60B6F1F}"/>
          </ac:spMkLst>
        </pc:spChg>
        <pc:spChg chg="mod">
          <ac:chgData name="FENET Justine" userId="S::justine.fenet@grandest.fr::36aa3853-52c8-47c9-b473-373d2d76a13e" providerId="AD" clId="Web-{BB95E757-D0DA-4931-2467-1C0BC04B17A6}" dt="2020-08-31T09:37:40.789" v="176" actId="1076"/>
          <ac:spMkLst>
            <pc:docMk/>
            <pc:sldMk cId="3932117125" sldId="295"/>
            <ac:spMk id="4" creationId="{729B62A8-9DAA-4424-8F3F-F377302BE145}"/>
          </ac:spMkLst>
        </pc:spChg>
        <pc:spChg chg="add mod">
          <ac:chgData name="FENET Justine" userId="S::justine.fenet@grandest.fr::36aa3853-52c8-47c9-b473-373d2d76a13e" providerId="AD" clId="Web-{BB95E757-D0DA-4931-2467-1C0BC04B17A6}" dt="2020-08-31T09:40:06.199" v="190"/>
          <ac:spMkLst>
            <pc:docMk/>
            <pc:sldMk cId="3932117125" sldId="295"/>
            <ac:spMk id="5" creationId="{3C29A883-A6D1-4EDE-8B54-E78C6F4D75D2}"/>
          </ac:spMkLst>
        </pc:spChg>
        <pc:spChg chg="add mod">
          <ac:chgData name="FENET Justine" userId="S::justine.fenet@grandest.fr::36aa3853-52c8-47c9-b473-373d2d76a13e" providerId="AD" clId="Web-{BB95E757-D0DA-4931-2467-1C0BC04B17A6}" dt="2020-08-31T09:38:29.587" v="185" actId="1076"/>
          <ac:spMkLst>
            <pc:docMk/>
            <pc:sldMk cId="3932117125" sldId="295"/>
            <ac:spMk id="6" creationId="{3119046F-72C3-4E57-BE2E-D48FC0643A2E}"/>
          </ac:spMkLst>
        </pc:spChg>
        <pc:spChg chg="add del mod">
          <ac:chgData name="FENET Justine" userId="S::justine.fenet@grandest.fr::36aa3853-52c8-47c9-b473-373d2d76a13e" providerId="AD" clId="Web-{BB95E757-D0DA-4931-2467-1C0BC04B17A6}" dt="2020-08-31T09:37:32.617" v="175"/>
          <ac:spMkLst>
            <pc:docMk/>
            <pc:sldMk cId="3932117125" sldId="295"/>
            <ac:spMk id="33" creationId="{BD5C06DF-07D9-4853-BDE1-A58744A74144}"/>
          </ac:spMkLst>
        </pc:spChg>
        <pc:spChg chg="mod">
          <ac:chgData name="FENET Justine" userId="S::justine.fenet@grandest.fr::36aa3853-52c8-47c9-b473-373d2d76a13e" providerId="AD" clId="Web-{BB95E757-D0DA-4931-2467-1C0BC04B17A6}" dt="2020-08-31T09:37:56.493" v="178" actId="1076"/>
          <ac:spMkLst>
            <pc:docMk/>
            <pc:sldMk cId="3932117125" sldId="295"/>
            <ac:spMk id="49" creationId="{D93C9680-E362-4D2E-9A4F-3F4F96692F3B}"/>
          </ac:spMkLst>
        </pc:spChg>
        <pc:spChg chg="mod">
          <ac:chgData name="FENET Justine" userId="S::justine.fenet@grandest.fr::36aa3853-52c8-47c9-b473-373d2d76a13e" providerId="AD" clId="Web-{BB95E757-D0DA-4931-2467-1C0BC04B17A6}" dt="2020-08-31T09:38:41.260" v="189" actId="1076"/>
          <ac:spMkLst>
            <pc:docMk/>
            <pc:sldMk cId="3932117125" sldId="295"/>
            <ac:spMk id="77" creationId="{1616C051-2D8F-4684-99B8-289A338567C6}"/>
          </ac:spMkLst>
        </pc:spChg>
        <pc:spChg chg="add del mod">
          <ac:chgData name="FENET Justine" userId="S::justine.fenet@grandest.fr::36aa3853-52c8-47c9-b473-373d2d76a13e" providerId="AD" clId="Web-{BB95E757-D0DA-4931-2467-1C0BC04B17A6}" dt="2020-08-31T09:37:32.617" v="174"/>
          <ac:spMkLst>
            <pc:docMk/>
            <pc:sldMk cId="3932117125" sldId="295"/>
            <ac:spMk id="78" creationId="{B9F958BD-D6DF-4380-8521-4BD8975E0A05}"/>
          </ac:spMkLst>
        </pc:spChg>
        <pc:picChg chg="mod">
          <ac:chgData name="FENET Justine" userId="S::justine.fenet@grandest.fr::36aa3853-52c8-47c9-b473-373d2d76a13e" providerId="AD" clId="Web-{BB95E757-D0DA-4931-2467-1C0BC04B17A6}" dt="2020-08-31T09:38:41.228" v="186" actId="1076"/>
          <ac:picMkLst>
            <pc:docMk/>
            <pc:sldMk cId="3932117125" sldId="295"/>
            <ac:picMk id="54" creationId="{BE891D3B-C006-40A9-AB54-C7C055D5894E}"/>
          </ac:picMkLst>
        </pc:picChg>
        <pc:picChg chg="mod">
          <ac:chgData name="FENET Justine" userId="S::justine.fenet@grandest.fr::36aa3853-52c8-47c9-b473-373d2d76a13e" providerId="AD" clId="Web-{BB95E757-D0DA-4931-2467-1C0BC04B17A6}" dt="2020-08-31T09:38:41.244" v="187" actId="1076"/>
          <ac:picMkLst>
            <pc:docMk/>
            <pc:sldMk cId="3932117125" sldId="295"/>
            <ac:picMk id="55" creationId="{09C52DFE-0FFA-4D85-8583-A6BB62E3DFA3}"/>
          </ac:picMkLst>
        </pc:picChg>
        <pc:picChg chg="mod">
          <ac:chgData name="FENET Justine" userId="S::justine.fenet@grandest.fr::36aa3853-52c8-47c9-b473-373d2d76a13e" providerId="AD" clId="Web-{BB95E757-D0DA-4931-2467-1C0BC04B17A6}" dt="2020-08-31T09:38:41.244" v="188" actId="1076"/>
          <ac:picMkLst>
            <pc:docMk/>
            <pc:sldMk cId="3932117125" sldId="295"/>
            <ac:picMk id="56" creationId="{81DEFFEB-7F94-4CA5-A8C1-A7B27B4EA779}"/>
          </ac:picMkLst>
        </pc:picChg>
      </pc:sldChg>
      <pc:sldChg chg="addSp delSp modSp add replId">
        <pc:chgData name="FENET Justine" userId="S::justine.fenet@grandest.fr::36aa3853-52c8-47c9-b473-373d2d76a13e" providerId="AD" clId="Web-{BB95E757-D0DA-4931-2467-1C0BC04B17A6}" dt="2020-08-31T10:53:12.693" v="1707" actId="1076"/>
        <pc:sldMkLst>
          <pc:docMk/>
          <pc:sldMk cId="121956536" sldId="296"/>
        </pc:sldMkLst>
        <pc:spChg chg="del">
          <ac:chgData name="FENET Justine" userId="S::justine.fenet@grandest.fr::36aa3853-52c8-47c9-b473-373d2d76a13e" providerId="AD" clId="Web-{BB95E757-D0DA-4931-2467-1C0BC04B17A6}" dt="2020-08-31T09:36:36.054" v="170"/>
          <ac:spMkLst>
            <pc:docMk/>
            <pc:sldMk cId="121956536" sldId="296"/>
            <ac:spMk id="3" creationId="{5135E286-C459-46AC-AAB3-EF8AF60B6F1F}"/>
          </ac:spMkLst>
        </pc:spChg>
        <pc:spChg chg="mod">
          <ac:chgData name="FENET Justine" userId="S::justine.fenet@grandest.fr::36aa3853-52c8-47c9-b473-373d2d76a13e" providerId="AD" clId="Web-{BB95E757-D0DA-4931-2467-1C0BC04B17A6}" dt="2020-08-31T10:53:12.693" v="1707" actId="1076"/>
          <ac:spMkLst>
            <pc:docMk/>
            <pc:sldMk cId="121956536" sldId="296"/>
            <ac:spMk id="4" creationId="{729B62A8-9DAA-4424-8F3F-F377302BE145}"/>
          </ac:spMkLst>
        </pc:spChg>
        <pc:spChg chg="del mod">
          <ac:chgData name="FENET Justine" userId="S::justine.fenet@grandest.fr::36aa3853-52c8-47c9-b473-373d2d76a13e" providerId="AD" clId="Web-{BB95E757-D0DA-4931-2467-1C0BC04B17A6}" dt="2020-08-31T10:42:52.507" v="1499"/>
          <ac:spMkLst>
            <pc:docMk/>
            <pc:sldMk cId="121956536" sldId="296"/>
            <ac:spMk id="5" creationId="{3C29A883-A6D1-4EDE-8B54-E78C6F4D75D2}"/>
          </ac:spMkLst>
        </pc:spChg>
        <pc:spChg chg="del mod">
          <ac:chgData name="FENET Justine" userId="S::justine.fenet@grandest.fr::36aa3853-52c8-47c9-b473-373d2d76a13e" providerId="AD" clId="Web-{BB95E757-D0DA-4931-2467-1C0BC04B17A6}" dt="2020-08-31T10:39:16.205" v="1405"/>
          <ac:spMkLst>
            <pc:docMk/>
            <pc:sldMk cId="121956536" sldId="296"/>
            <ac:spMk id="6" creationId="{3119046F-72C3-4E57-BE2E-D48FC0643A2E}"/>
          </ac:spMkLst>
        </pc:spChg>
        <pc:spChg chg="mod">
          <ac:chgData name="FENET Justine" userId="S::justine.fenet@grandest.fr::36aa3853-52c8-47c9-b473-373d2d76a13e" providerId="AD" clId="Web-{BB95E757-D0DA-4931-2467-1C0BC04B17A6}" dt="2020-08-31T10:45:51.543" v="1630" actId="1076"/>
          <ac:spMkLst>
            <pc:docMk/>
            <pc:sldMk cId="121956536" sldId="296"/>
            <ac:spMk id="33" creationId="{BD5C06DF-07D9-4853-BDE1-A58744A74144}"/>
          </ac:spMkLst>
        </pc:spChg>
        <pc:spChg chg="add mod">
          <ac:chgData name="FENET Justine" userId="S::justine.fenet@grandest.fr::36aa3853-52c8-47c9-b473-373d2d76a13e" providerId="AD" clId="Web-{BB95E757-D0DA-4931-2467-1C0BC04B17A6}" dt="2020-08-31T10:45:51.543" v="1631" actId="1076"/>
          <ac:spMkLst>
            <pc:docMk/>
            <pc:sldMk cId="121956536" sldId="296"/>
            <ac:spMk id="35" creationId="{8542CE15-60C7-4FD8-8A72-833161BF04FF}"/>
          </ac:spMkLst>
        </pc:spChg>
        <pc:spChg chg="add del mod">
          <ac:chgData name="FENET Justine" userId="S::justine.fenet@grandest.fr::36aa3853-52c8-47c9-b473-373d2d76a13e" providerId="AD" clId="Web-{BB95E757-D0DA-4931-2467-1C0BC04B17A6}" dt="2020-08-31T10:43:04.319" v="1503"/>
          <ac:spMkLst>
            <pc:docMk/>
            <pc:sldMk cId="121956536" sldId="296"/>
            <ac:spMk id="36" creationId="{06EABED9-8044-4EFD-8D37-30EB4660AE30}"/>
          </ac:spMkLst>
        </pc:spChg>
        <pc:spChg chg="add del mod">
          <ac:chgData name="FENET Justine" userId="S::justine.fenet@grandest.fr::36aa3853-52c8-47c9-b473-373d2d76a13e" providerId="AD" clId="Web-{BB95E757-D0DA-4931-2467-1C0BC04B17A6}" dt="2020-08-31T10:43:44.133" v="1507"/>
          <ac:spMkLst>
            <pc:docMk/>
            <pc:sldMk cId="121956536" sldId="296"/>
            <ac:spMk id="37" creationId="{DCB67925-632B-4227-9F77-C5AA59F57EC3}"/>
          </ac:spMkLst>
        </pc:spChg>
        <pc:spChg chg="add mod">
          <ac:chgData name="FENET Justine" userId="S::justine.fenet@grandest.fr::36aa3853-52c8-47c9-b473-373d2d76a13e" providerId="AD" clId="Web-{BB95E757-D0DA-4931-2467-1C0BC04B17A6}" dt="2020-08-31T10:45:40.714" v="1628"/>
          <ac:spMkLst>
            <pc:docMk/>
            <pc:sldMk cId="121956536" sldId="296"/>
            <ac:spMk id="38" creationId="{15D8603E-021D-42B8-AB29-83FACB8D94F2}"/>
          </ac:spMkLst>
        </pc:spChg>
        <pc:spChg chg="del">
          <ac:chgData name="FENET Justine" userId="S::justine.fenet@grandest.fr::36aa3853-52c8-47c9-b473-373d2d76a13e" providerId="AD" clId="Web-{BB95E757-D0DA-4931-2467-1C0BC04B17A6}" dt="2020-08-31T09:36:09.100" v="166"/>
          <ac:spMkLst>
            <pc:docMk/>
            <pc:sldMk cId="121956536" sldId="296"/>
            <ac:spMk id="49" creationId="{D93C9680-E362-4D2E-9A4F-3F4F96692F3B}"/>
          </ac:spMkLst>
        </pc:spChg>
        <pc:spChg chg="del">
          <ac:chgData name="FENET Justine" userId="S::justine.fenet@grandest.fr::36aa3853-52c8-47c9-b473-373d2d76a13e" providerId="AD" clId="Web-{BB95E757-D0DA-4931-2467-1C0BC04B17A6}" dt="2020-08-31T09:35:58.568" v="162"/>
          <ac:spMkLst>
            <pc:docMk/>
            <pc:sldMk cId="121956536" sldId="296"/>
            <ac:spMk id="77" creationId="{1616C051-2D8F-4684-99B8-289A338567C6}"/>
          </ac:spMkLst>
        </pc:spChg>
        <pc:spChg chg="del mod">
          <ac:chgData name="FENET Justine" userId="S::justine.fenet@grandest.fr::36aa3853-52c8-47c9-b473-373d2d76a13e" providerId="AD" clId="Web-{BB95E757-D0DA-4931-2467-1C0BC04B17A6}" dt="2020-08-31T10:40:25.753" v="1420"/>
          <ac:spMkLst>
            <pc:docMk/>
            <pc:sldMk cId="121956536" sldId="296"/>
            <ac:spMk id="78" creationId="{B9F958BD-D6DF-4380-8521-4BD8975E0A05}"/>
          </ac:spMkLst>
        </pc:spChg>
        <pc:picChg chg="del">
          <ac:chgData name="FENET Justine" userId="S::justine.fenet@grandest.fr::36aa3853-52c8-47c9-b473-373d2d76a13e" providerId="AD" clId="Web-{BB95E757-D0DA-4931-2467-1C0BC04B17A6}" dt="2020-08-31T09:36:01.459" v="164"/>
          <ac:picMkLst>
            <pc:docMk/>
            <pc:sldMk cId="121956536" sldId="296"/>
            <ac:picMk id="54" creationId="{BE891D3B-C006-40A9-AB54-C7C055D5894E}"/>
          </ac:picMkLst>
        </pc:picChg>
        <pc:picChg chg="del">
          <ac:chgData name="FENET Justine" userId="S::justine.fenet@grandest.fr::36aa3853-52c8-47c9-b473-373d2d76a13e" providerId="AD" clId="Web-{BB95E757-D0DA-4931-2467-1C0BC04B17A6}" dt="2020-08-31T09:36:00.271" v="163"/>
          <ac:picMkLst>
            <pc:docMk/>
            <pc:sldMk cId="121956536" sldId="296"/>
            <ac:picMk id="55" creationId="{09C52DFE-0FFA-4D85-8583-A6BB62E3DFA3}"/>
          </ac:picMkLst>
        </pc:picChg>
        <pc:picChg chg="del">
          <ac:chgData name="FENET Justine" userId="S::justine.fenet@grandest.fr::36aa3853-52c8-47c9-b473-373d2d76a13e" providerId="AD" clId="Web-{BB95E757-D0DA-4931-2467-1C0BC04B17A6}" dt="2020-08-31T09:36:02.725" v="165"/>
          <ac:picMkLst>
            <pc:docMk/>
            <pc:sldMk cId="121956536" sldId="296"/>
            <ac:picMk id="56" creationId="{81DEFFEB-7F94-4CA5-A8C1-A7B27B4EA779}"/>
          </ac:picMkLst>
        </pc:picChg>
      </pc:sldChg>
      <pc:sldChg chg="modSp add del ord replId">
        <pc:chgData name="FENET Justine" userId="S::justine.fenet@grandest.fr::36aa3853-52c8-47c9-b473-373d2d76a13e" providerId="AD" clId="Web-{BB95E757-D0DA-4931-2467-1C0BC04B17A6}" dt="2020-08-31T09:48:23.805" v="320"/>
        <pc:sldMkLst>
          <pc:docMk/>
          <pc:sldMk cId="590670569" sldId="297"/>
        </pc:sldMkLst>
        <pc:spChg chg="mod">
          <ac:chgData name="FENET Justine" userId="S::justine.fenet@grandest.fr::36aa3853-52c8-47c9-b473-373d2d76a13e" providerId="AD" clId="Web-{BB95E757-D0DA-4931-2467-1C0BC04B17A6}" dt="2020-08-31T09:42:25.405" v="248" actId="20577"/>
          <ac:spMkLst>
            <pc:docMk/>
            <pc:sldMk cId="590670569" sldId="297"/>
            <ac:spMk id="2" creationId="{00000000-0000-0000-0000-000000000000}"/>
          </ac:spMkLst>
        </pc:spChg>
      </pc:sldChg>
      <pc:sldChg chg="modSp add replId">
        <pc:chgData name="FENET Justine" userId="S::justine.fenet@grandest.fr::36aa3853-52c8-47c9-b473-373d2d76a13e" providerId="AD" clId="Web-{BB95E757-D0DA-4931-2467-1C0BC04B17A6}" dt="2020-08-31T10:48:20.718" v="1649" actId="20577"/>
        <pc:sldMkLst>
          <pc:docMk/>
          <pc:sldMk cId="3886232252" sldId="298"/>
        </pc:sldMkLst>
        <pc:spChg chg="mod">
          <ac:chgData name="FENET Justine" userId="S::justine.fenet@grandest.fr::36aa3853-52c8-47c9-b473-373d2d76a13e" providerId="AD" clId="Web-{BB95E757-D0DA-4931-2467-1C0BC04B17A6}" dt="2020-08-31T10:31:07.147" v="1307"/>
          <ac:spMkLst>
            <pc:docMk/>
            <pc:sldMk cId="3886232252" sldId="298"/>
            <ac:spMk id="3" creationId="{C3DF4ED4-603C-4815-983C-E434F37D3B63}"/>
          </ac:spMkLst>
        </pc:spChg>
        <pc:spChg chg="mod">
          <ac:chgData name="FENET Justine" userId="S::justine.fenet@grandest.fr::36aa3853-52c8-47c9-b473-373d2d76a13e" providerId="AD" clId="Web-{BB95E757-D0DA-4931-2467-1C0BC04B17A6}" dt="2020-08-31T10:48:20.718" v="1649" actId="20577"/>
          <ac:spMkLst>
            <pc:docMk/>
            <pc:sldMk cId="3886232252" sldId="298"/>
            <ac:spMk id="6" creationId="{FDA57E85-8463-465D-B034-F9EED11856C8}"/>
          </ac:spMkLst>
        </pc:spChg>
      </pc:sldChg>
      <pc:sldChg chg="add del ord replId">
        <pc:chgData name="FENET Justine" userId="S::justine.fenet@grandest.fr::36aa3853-52c8-47c9-b473-373d2d76a13e" providerId="AD" clId="Web-{BB95E757-D0DA-4931-2467-1C0BC04B17A6}" dt="2020-08-31T09:48:29.352" v="321"/>
        <pc:sldMkLst>
          <pc:docMk/>
          <pc:sldMk cId="3512656013" sldId="299"/>
        </pc:sldMkLst>
      </pc:sldChg>
      <pc:sldChg chg="addSp delSp modSp add del ord replId">
        <pc:chgData name="FENET Justine" userId="S::justine.fenet@grandest.fr::36aa3853-52c8-47c9-b473-373d2d76a13e" providerId="AD" clId="Web-{BB95E757-D0DA-4931-2467-1C0BC04B17A6}" dt="2020-08-31T10:47:02.435" v="1636"/>
        <pc:sldMkLst>
          <pc:docMk/>
          <pc:sldMk cId="3162097924" sldId="300"/>
        </pc:sldMkLst>
        <pc:spChg chg="add mod">
          <ac:chgData name="FENET Justine" userId="S::justine.fenet@grandest.fr::36aa3853-52c8-47c9-b473-373d2d76a13e" providerId="AD" clId="Web-{BB95E757-D0DA-4931-2467-1C0BC04B17A6}" dt="2020-08-31T10:11:18.822" v="1095" actId="20577"/>
          <ac:spMkLst>
            <pc:docMk/>
            <pc:sldMk cId="3162097924" sldId="300"/>
            <ac:spMk id="3" creationId="{ADA525CE-D2A0-4ABF-9F1B-7BB87A50BD64}"/>
          </ac:spMkLst>
        </pc:spChg>
        <pc:spChg chg="add del mod">
          <ac:chgData name="FENET Justine" userId="S::justine.fenet@grandest.fr::36aa3853-52c8-47c9-b473-373d2d76a13e" providerId="AD" clId="Web-{BB95E757-D0DA-4931-2467-1C0BC04B17A6}" dt="2020-08-31T10:24:09.168" v="1260"/>
          <ac:spMkLst>
            <pc:docMk/>
            <pc:sldMk cId="3162097924" sldId="300"/>
            <ac:spMk id="5" creationId="{BD2EF67C-C425-49B8-8BB7-AD239AD91767}"/>
          </ac:spMkLst>
        </pc:spChg>
        <pc:spChg chg="del">
          <ac:chgData name="FENET Justine" userId="S::justine.fenet@grandest.fr::36aa3853-52c8-47c9-b473-373d2d76a13e" providerId="AD" clId="Web-{BB95E757-D0DA-4931-2467-1C0BC04B17A6}" dt="2020-08-31T09:45:53.629" v="301"/>
          <ac:spMkLst>
            <pc:docMk/>
            <pc:sldMk cId="3162097924" sldId="300"/>
            <ac:spMk id="6" creationId="{A1414E9E-F752-4151-B700-60C3ABE3D059}"/>
          </ac:spMkLst>
        </pc:spChg>
        <pc:spChg chg="del">
          <ac:chgData name="FENET Justine" userId="S::justine.fenet@grandest.fr::36aa3853-52c8-47c9-b473-373d2d76a13e" providerId="AD" clId="Web-{BB95E757-D0DA-4931-2467-1C0BC04B17A6}" dt="2020-08-31T09:45:53.629" v="297"/>
          <ac:spMkLst>
            <pc:docMk/>
            <pc:sldMk cId="3162097924" sldId="300"/>
            <ac:spMk id="10" creationId="{3E1DEBB3-0371-4294-BDDA-1A73511CE22C}"/>
          </ac:spMkLst>
        </pc:spChg>
        <pc:spChg chg="add mod">
          <ac:chgData name="FENET Justine" userId="S::justine.fenet@grandest.fr::36aa3853-52c8-47c9-b473-373d2d76a13e" providerId="AD" clId="Web-{BB95E757-D0DA-4931-2467-1C0BC04B17A6}" dt="2020-08-31T10:26:35.593" v="1283" actId="20577"/>
          <ac:spMkLst>
            <pc:docMk/>
            <pc:sldMk cId="3162097924" sldId="300"/>
            <ac:spMk id="11" creationId="{C24113F1-4C73-4363-B878-765BE740BA30}"/>
          </ac:spMkLst>
        </pc:spChg>
        <pc:spChg chg="add del mod">
          <ac:chgData name="FENET Justine" userId="S::justine.fenet@grandest.fr::36aa3853-52c8-47c9-b473-373d2d76a13e" providerId="AD" clId="Web-{BB95E757-D0DA-4931-2467-1C0BC04B17A6}" dt="2020-08-31T09:56:11.784" v="642"/>
          <ac:spMkLst>
            <pc:docMk/>
            <pc:sldMk cId="3162097924" sldId="300"/>
            <ac:spMk id="12" creationId="{59BC781F-7DC1-4666-B938-A0BBC7EB7AD1}"/>
          </ac:spMkLst>
        </pc:spChg>
        <pc:spChg chg="del">
          <ac:chgData name="FENET Justine" userId="S::justine.fenet@grandest.fr::36aa3853-52c8-47c9-b473-373d2d76a13e" providerId="AD" clId="Web-{BB95E757-D0DA-4931-2467-1C0BC04B17A6}" dt="2020-08-31T09:45:53.629" v="296"/>
          <ac:spMkLst>
            <pc:docMk/>
            <pc:sldMk cId="3162097924" sldId="300"/>
            <ac:spMk id="13" creationId="{96FCB220-33BF-46E5-969B-567B1D8F09CC}"/>
          </ac:spMkLst>
        </pc:spChg>
        <pc:spChg chg="add mod ord">
          <ac:chgData name="FENET Justine" userId="S::justine.fenet@grandest.fr::36aa3853-52c8-47c9-b473-373d2d76a13e" providerId="AD" clId="Web-{BB95E757-D0DA-4931-2467-1C0BC04B17A6}" dt="2020-08-31T10:28:34.955" v="1290"/>
          <ac:spMkLst>
            <pc:docMk/>
            <pc:sldMk cId="3162097924" sldId="300"/>
            <ac:spMk id="14" creationId="{ED026D80-B4D2-4621-869B-34D96D92A400}"/>
          </ac:spMkLst>
        </pc:spChg>
        <pc:spChg chg="add mod">
          <ac:chgData name="FENET Justine" userId="S::justine.fenet@grandest.fr::36aa3853-52c8-47c9-b473-373d2d76a13e" providerId="AD" clId="Web-{BB95E757-D0DA-4931-2467-1C0BC04B17A6}" dt="2020-08-31T10:27:09.032" v="1284"/>
          <ac:spMkLst>
            <pc:docMk/>
            <pc:sldMk cId="3162097924" sldId="300"/>
            <ac:spMk id="15" creationId="{AEDC2D41-9013-4743-AAE0-7CB30996F6E3}"/>
          </ac:spMkLst>
        </pc:spChg>
        <pc:spChg chg="add mod">
          <ac:chgData name="FENET Justine" userId="S::justine.fenet@grandest.fr::36aa3853-52c8-47c9-b473-373d2d76a13e" providerId="AD" clId="Web-{BB95E757-D0DA-4931-2467-1C0BC04B17A6}" dt="2020-08-31T10:26:32.718" v="1280" actId="20577"/>
          <ac:spMkLst>
            <pc:docMk/>
            <pc:sldMk cId="3162097924" sldId="300"/>
            <ac:spMk id="24" creationId="{AD966A66-29BB-4E70-8459-DA0BB5DF1A14}"/>
          </ac:spMkLst>
        </pc:spChg>
        <pc:spChg chg="add mod">
          <ac:chgData name="FENET Justine" userId="S::justine.fenet@grandest.fr::36aa3853-52c8-47c9-b473-373d2d76a13e" providerId="AD" clId="Web-{BB95E757-D0DA-4931-2467-1C0BC04B17A6}" dt="2020-08-31T10:20:29.850" v="1217" actId="20577"/>
          <ac:spMkLst>
            <pc:docMk/>
            <pc:sldMk cId="3162097924" sldId="300"/>
            <ac:spMk id="25" creationId="{CE509C1A-E982-4E25-8D45-F36E764B665B}"/>
          </ac:spMkLst>
        </pc:spChg>
        <pc:spChg chg="add mod">
          <ac:chgData name="FENET Justine" userId="S::justine.fenet@grandest.fr::36aa3853-52c8-47c9-b473-373d2d76a13e" providerId="AD" clId="Web-{BB95E757-D0DA-4931-2467-1C0BC04B17A6}" dt="2020-08-31T10:20:29.850" v="1219" actId="20577"/>
          <ac:spMkLst>
            <pc:docMk/>
            <pc:sldMk cId="3162097924" sldId="300"/>
            <ac:spMk id="26" creationId="{4D47C4AB-B320-46A9-A263-1EBAF64EBEA7}"/>
          </ac:spMkLst>
        </pc:spChg>
        <pc:spChg chg="del">
          <ac:chgData name="FENET Justine" userId="S::justine.fenet@grandest.fr::36aa3853-52c8-47c9-b473-373d2d76a13e" providerId="AD" clId="Web-{BB95E757-D0DA-4931-2467-1C0BC04B17A6}" dt="2020-08-31T09:46:45.787" v="310"/>
          <ac:spMkLst>
            <pc:docMk/>
            <pc:sldMk cId="3162097924" sldId="300"/>
            <ac:spMk id="109" creationId="{70D8FCC7-2119-45DE-9493-371B2DBF0336}"/>
          </ac:spMkLst>
        </pc:spChg>
        <pc:spChg chg="del mod">
          <ac:chgData name="FENET Justine" userId="S::justine.fenet@grandest.fr::36aa3853-52c8-47c9-b473-373d2d76a13e" providerId="AD" clId="Web-{BB95E757-D0DA-4931-2467-1C0BC04B17A6}" dt="2020-08-31T09:46:34.177" v="307"/>
          <ac:spMkLst>
            <pc:docMk/>
            <pc:sldMk cId="3162097924" sldId="300"/>
            <ac:spMk id="125" creationId="{5142A717-CA40-4FF4-8011-6770246B046B}"/>
          </ac:spMkLst>
        </pc:spChg>
        <pc:spChg chg="del">
          <ac:chgData name="FENET Justine" userId="S::justine.fenet@grandest.fr::36aa3853-52c8-47c9-b473-373d2d76a13e" providerId="AD" clId="Web-{BB95E757-D0DA-4931-2467-1C0BC04B17A6}" dt="2020-08-31T09:45:44.613" v="295"/>
          <ac:spMkLst>
            <pc:docMk/>
            <pc:sldMk cId="3162097924" sldId="300"/>
            <ac:spMk id="126" creationId="{12457C1F-896C-42A5-A88D-B4793A8E84BE}"/>
          </ac:spMkLst>
        </pc:spChg>
        <pc:picChg chg="del">
          <ac:chgData name="FENET Justine" userId="S::justine.fenet@grandest.fr::36aa3853-52c8-47c9-b473-373d2d76a13e" providerId="AD" clId="Web-{BB95E757-D0DA-4931-2467-1C0BC04B17A6}" dt="2020-08-31T09:45:53.629" v="300"/>
          <ac:picMkLst>
            <pc:docMk/>
            <pc:sldMk cId="3162097924" sldId="300"/>
            <ac:picMk id="7" creationId="{B1D6B910-7DF0-41C6-92B5-71DE12D51168}"/>
          </ac:picMkLst>
        </pc:picChg>
        <pc:picChg chg="del">
          <ac:chgData name="FENET Justine" userId="S::justine.fenet@grandest.fr::36aa3853-52c8-47c9-b473-373d2d76a13e" providerId="AD" clId="Web-{BB95E757-D0DA-4931-2467-1C0BC04B17A6}" dt="2020-08-31T09:45:53.629" v="299"/>
          <ac:picMkLst>
            <pc:docMk/>
            <pc:sldMk cId="3162097924" sldId="300"/>
            <ac:picMk id="8" creationId="{3A41922D-75D6-43CC-9E9A-23F57C0982CE}"/>
          </ac:picMkLst>
        </pc:picChg>
        <pc:picChg chg="del">
          <ac:chgData name="FENET Justine" userId="S::justine.fenet@grandest.fr::36aa3853-52c8-47c9-b473-373d2d76a13e" providerId="AD" clId="Web-{BB95E757-D0DA-4931-2467-1C0BC04B17A6}" dt="2020-08-31T09:45:53.629" v="298"/>
          <ac:picMkLst>
            <pc:docMk/>
            <pc:sldMk cId="3162097924" sldId="300"/>
            <ac:picMk id="9" creationId="{3039F00F-4688-4922-A248-01433EBBCD81}"/>
          </ac:picMkLst>
        </pc:picChg>
        <pc:picChg chg="del mod">
          <ac:chgData name="FENET Justine" userId="S::justine.fenet@grandest.fr::36aa3853-52c8-47c9-b473-373d2d76a13e" providerId="AD" clId="Web-{BB95E757-D0DA-4931-2467-1C0BC04B17A6}" dt="2020-08-31T09:47:15.444" v="315"/>
          <ac:picMkLst>
            <pc:docMk/>
            <pc:sldMk cId="3162097924" sldId="300"/>
            <ac:picMk id="111" creationId="{24207EE3-7EFE-4847-847F-EBDCA5424228}"/>
          </ac:picMkLst>
        </pc:picChg>
        <pc:picChg chg="del">
          <ac:chgData name="FENET Justine" userId="S::justine.fenet@grandest.fr::36aa3853-52c8-47c9-b473-373d2d76a13e" providerId="AD" clId="Web-{BB95E757-D0DA-4931-2467-1C0BC04B17A6}" dt="2020-08-31T09:46:28.786" v="302"/>
          <ac:picMkLst>
            <pc:docMk/>
            <pc:sldMk cId="3162097924" sldId="300"/>
            <ac:picMk id="112" creationId="{CC9C7DF5-3E75-4AC3-883C-368EF7671335}"/>
          </ac:picMkLst>
        </pc:picChg>
        <pc:cxnChg chg="del">
          <ac:chgData name="FENET Justine" userId="S::justine.fenet@grandest.fr::36aa3853-52c8-47c9-b473-373d2d76a13e" providerId="AD" clId="Web-{BB95E757-D0DA-4931-2467-1C0BC04B17A6}" dt="2020-08-31T09:47:24.225" v="317"/>
          <ac:cxnSpMkLst>
            <pc:docMk/>
            <pc:sldMk cId="3162097924" sldId="300"/>
            <ac:cxnSpMk id="2" creationId="{99B0E93D-158B-421E-BDD7-AA2645BFF620}"/>
          </ac:cxnSpMkLst>
        </pc:cxnChg>
        <pc:cxnChg chg="del">
          <ac:chgData name="FENET Justine" userId="S::justine.fenet@grandest.fr::36aa3853-52c8-47c9-b473-373d2d76a13e" providerId="AD" clId="Web-{BB95E757-D0DA-4931-2467-1C0BC04B17A6}" dt="2020-08-31T09:46:35.630" v="308"/>
          <ac:cxnSpMkLst>
            <pc:docMk/>
            <pc:sldMk cId="3162097924" sldId="300"/>
            <ac:cxnSpMk id="32" creationId="{323F606D-DA2E-46F1-97BE-A819E61EFAD6}"/>
          </ac:cxnSpMkLst>
        </pc:cxnChg>
      </pc:sldChg>
      <pc:sldChg chg="addSp delSp modSp add replId">
        <pc:chgData name="FENET Justine" userId="S::justine.fenet@grandest.fr::36aa3853-52c8-47c9-b473-373d2d76a13e" providerId="AD" clId="Web-{BB95E757-D0DA-4931-2467-1C0BC04B17A6}" dt="2020-08-31T10:48:44.187" v="1655" actId="20577"/>
        <pc:sldMkLst>
          <pc:docMk/>
          <pc:sldMk cId="2829697454" sldId="301"/>
        </pc:sldMkLst>
        <pc:spChg chg="add del mod">
          <ac:chgData name="FENET Justine" userId="S::justine.fenet@grandest.fr::36aa3853-52c8-47c9-b473-373d2d76a13e" providerId="AD" clId="Web-{BB95E757-D0DA-4931-2467-1C0BC04B17A6}" dt="2020-08-31T10:48:44.187" v="1655" actId="20577"/>
          <ac:spMkLst>
            <pc:docMk/>
            <pc:sldMk cId="2829697454" sldId="301"/>
            <ac:spMk id="3" creationId="{1A426F2E-311A-4797-B067-234A6DC49B18}"/>
          </ac:spMkLst>
        </pc:spChg>
      </pc:sldChg>
      <pc:sldChg chg="addSp delSp modSp add ord replId">
        <pc:chgData name="FENET Justine" userId="S::justine.fenet@grandest.fr::36aa3853-52c8-47c9-b473-373d2d76a13e" providerId="AD" clId="Web-{BB95E757-D0DA-4931-2467-1C0BC04B17A6}" dt="2020-08-31T10:52:58.021" v="1706" actId="20577"/>
        <pc:sldMkLst>
          <pc:docMk/>
          <pc:sldMk cId="2135620442" sldId="302"/>
        </pc:sldMkLst>
        <pc:spChg chg="add del">
          <ac:chgData name="FENET Justine" userId="S::justine.fenet@grandest.fr::36aa3853-52c8-47c9-b473-373d2d76a13e" providerId="AD" clId="Web-{BB95E757-D0DA-4931-2467-1C0BC04B17A6}" dt="2020-08-31T10:52:50.068" v="1703"/>
          <ac:spMkLst>
            <pc:docMk/>
            <pc:sldMk cId="2135620442" sldId="302"/>
            <ac:spMk id="2" creationId="{243ADDAC-0918-4A12-9C61-3679B0C79855}"/>
          </ac:spMkLst>
        </pc:spChg>
        <pc:spChg chg="del mod">
          <ac:chgData name="FENET Justine" userId="S::justine.fenet@grandest.fr::36aa3853-52c8-47c9-b473-373d2d76a13e" providerId="AD" clId="Web-{BB95E757-D0DA-4931-2467-1C0BC04B17A6}" dt="2020-08-31T10:52:46.552" v="1701"/>
          <ac:spMkLst>
            <pc:docMk/>
            <pc:sldMk cId="2135620442" sldId="302"/>
            <ac:spMk id="4" creationId="{729B62A8-9DAA-4424-8F3F-F377302BE145}"/>
          </ac:spMkLst>
        </pc:spChg>
        <pc:spChg chg="mod">
          <ac:chgData name="FENET Justine" userId="S::justine.fenet@grandest.fr::36aa3853-52c8-47c9-b473-373d2d76a13e" providerId="AD" clId="Web-{BB95E757-D0DA-4931-2467-1C0BC04B17A6}" dt="2020-08-31T10:27:50.704" v="1286"/>
          <ac:spMkLst>
            <pc:docMk/>
            <pc:sldMk cId="2135620442" sldId="302"/>
            <ac:spMk id="5" creationId="{BD2EF67C-C425-49B8-8BB7-AD239AD91767}"/>
          </ac:spMkLst>
        </pc:spChg>
        <pc:spChg chg="add mod">
          <ac:chgData name="FENET Justine" userId="S::justine.fenet@grandest.fr::36aa3853-52c8-47c9-b473-373d2d76a13e" providerId="AD" clId="Web-{BB95E757-D0DA-4931-2467-1C0BC04B17A6}" dt="2020-08-31T10:52:58.021" v="1706" actId="20577"/>
          <ac:spMkLst>
            <pc:docMk/>
            <pc:sldMk cId="2135620442" sldId="302"/>
            <ac:spMk id="6" creationId="{6D30659C-08EA-4A21-A758-C4745231777A}"/>
          </ac:spMkLst>
        </pc:spChg>
      </pc:sldChg>
      <pc:sldChg chg="addSp modSp add del replId">
        <pc:chgData name="FENET Justine" userId="S::justine.fenet@grandest.fr::36aa3853-52c8-47c9-b473-373d2d76a13e" providerId="AD" clId="Web-{BB95E757-D0DA-4931-2467-1C0BC04B17A6}" dt="2020-08-31T10:10:46.180" v="1088"/>
        <pc:sldMkLst>
          <pc:docMk/>
          <pc:sldMk cId="3148464857" sldId="302"/>
        </pc:sldMkLst>
        <pc:spChg chg="add mod ord">
          <ac:chgData name="FENET Justine" userId="S::justine.fenet@grandest.fr::36aa3853-52c8-47c9-b473-373d2d76a13e" providerId="AD" clId="Web-{BB95E757-D0DA-4931-2467-1C0BC04B17A6}" dt="2020-08-31T10:05:28.673" v="1024"/>
          <ac:spMkLst>
            <pc:docMk/>
            <pc:sldMk cId="3148464857" sldId="302"/>
            <ac:spMk id="2" creationId="{7B71CC93-330A-403D-9650-9AA55AF939FB}"/>
          </ac:spMkLst>
        </pc:spChg>
        <pc:spChg chg="mod">
          <ac:chgData name="FENET Justine" userId="S::justine.fenet@grandest.fr::36aa3853-52c8-47c9-b473-373d2d76a13e" providerId="AD" clId="Web-{BB95E757-D0DA-4931-2467-1C0BC04B17A6}" dt="2020-08-31T10:06:38.612" v="1042" actId="20577"/>
          <ac:spMkLst>
            <pc:docMk/>
            <pc:sldMk cId="3148464857" sldId="302"/>
            <ac:spMk id="11" creationId="{C24113F1-4C73-4363-B878-765BE740BA30}"/>
          </ac:spMkLst>
        </pc:spChg>
        <pc:spChg chg="mod">
          <ac:chgData name="FENET Justine" userId="S::justine.fenet@grandest.fr::36aa3853-52c8-47c9-b473-373d2d76a13e" providerId="AD" clId="Web-{BB95E757-D0DA-4931-2467-1C0BC04B17A6}" dt="2020-08-31T10:06:11.377" v="1034" actId="20577"/>
          <ac:spMkLst>
            <pc:docMk/>
            <pc:sldMk cId="3148464857" sldId="302"/>
            <ac:spMk id="24" creationId="{AD966A66-29BB-4E70-8459-DA0BB5DF1A14}"/>
          </ac:spMkLst>
        </pc:spChg>
        <pc:spChg chg="mod">
          <ac:chgData name="FENET Justine" userId="S::justine.fenet@grandest.fr::36aa3853-52c8-47c9-b473-373d2d76a13e" providerId="AD" clId="Web-{BB95E757-D0DA-4931-2467-1C0BC04B17A6}" dt="2020-08-31T10:06:11.392" v="1036" actId="20577"/>
          <ac:spMkLst>
            <pc:docMk/>
            <pc:sldMk cId="3148464857" sldId="302"/>
            <ac:spMk id="25" creationId="{CE509C1A-E982-4E25-8D45-F36E764B665B}"/>
          </ac:spMkLst>
        </pc:spChg>
        <pc:spChg chg="mod">
          <ac:chgData name="FENET Justine" userId="S::justine.fenet@grandest.fr::36aa3853-52c8-47c9-b473-373d2d76a13e" providerId="AD" clId="Web-{BB95E757-D0DA-4931-2467-1C0BC04B17A6}" dt="2020-08-31T10:06:11.392" v="1038" actId="20577"/>
          <ac:spMkLst>
            <pc:docMk/>
            <pc:sldMk cId="3148464857" sldId="302"/>
            <ac:spMk id="26" creationId="{4D47C4AB-B320-46A9-A263-1EBAF64EBEA7}"/>
          </ac:spMkLst>
        </pc:spChg>
      </pc:sldChg>
      <pc:sldChg chg="addSp modSp add del replId">
        <pc:chgData name="FENET Justine" userId="S::justine.fenet@grandest.fr::36aa3853-52c8-47c9-b473-373d2d76a13e" providerId="AD" clId="Web-{BB95E757-D0DA-4931-2467-1C0BC04B17A6}" dt="2020-08-31T10:18:27.238" v="1198"/>
        <pc:sldMkLst>
          <pc:docMk/>
          <pc:sldMk cId="4190519622" sldId="302"/>
        </pc:sldMkLst>
        <pc:spChg chg="add mod ord">
          <ac:chgData name="FENET Justine" userId="S::justine.fenet@grandest.fr::36aa3853-52c8-47c9-b473-373d2d76a13e" providerId="AD" clId="Web-{BB95E757-D0DA-4931-2467-1C0BC04B17A6}" dt="2020-08-31T10:16:02.235" v="1148"/>
          <ac:spMkLst>
            <pc:docMk/>
            <pc:sldMk cId="4190519622" sldId="302"/>
            <ac:spMk id="2" creationId="{F9943997-6085-426B-BB6E-3D7A8BD2F93A}"/>
          </ac:spMkLst>
        </pc:spChg>
        <pc:spChg chg="mod">
          <ac:chgData name="FENET Justine" userId="S::justine.fenet@grandest.fr::36aa3853-52c8-47c9-b473-373d2d76a13e" providerId="AD" clId="Web-{BB95E757-D0DA-4931-2467-1C0BC04B17A6}" dt="2020-08-31T10:13:44.060" v="1128" actId="20577"/>
          <ac:spMkLst>
            <pc:docMk/>
            <pc:sldMk cId="4190519622" sldId="302"/>
            <ac:spMk id="11" creationId="{C24113F1-4C73-4363-B878-765BE740BA30}"/>
          </ac:spMkLst>
        </pc:spChg>
        <pc:spChg chg="mod">
          <ac:chgData name="FENET Justine" userId="S::justine.fenet@grandest.fr::36aa3853-52c8-47c9-b473-373d2d76a13e" providerId="AD" clId="Web-{BB95E757-D0DA-4931-2467-1C0BC04B17A6}" dt="2020-08-31T10:14:57.624" v="1141" actId="20577"/>
          <ac:spMkLst>
            <pc:docMk/>
            <pc:sldMk cId="4190519622" sldId="302"/>
            <ac:spMk id="24" creationId="{AD966A66-29BB-4E70-8459-DA0BB5DF1A14}"/>
          </ac:spMkLst>
        </pc:spChg>
        <pc:spChg chg="mod">
          <ac:chgData name="FENET Justine" userId="S::justine.fenet@grandest.fr::36aa3853-52c8-47c9-b473-373d2d76a13e" providerId="AD" clId="Web-{BB95E757-D0DA-4931-2467-1C0BC04B17A6}" dt="2020-08-31T10:14:57.624" v="1143" actId="20577"/>
          <ac:spMkLst>
            <pc:docMk/>
            <pc:sldMk cId="4190519622" sldId="302"/>
            <ac:spMk id="25" creationId="{CE509C1A-E982-4E25-8D45-F36E764B665B}"/>
          </ac:spMkLst>
        </pc:spChg>
        <pc:spChg chg="mod">
          <ac:chgData name="FENET Justine" userId="S::justine.fenet@grandest.fr::36aa3853-52c8-47c9-b473-373d2d76a13e" providerId="AD" clId="Web-{BB95E757-D0DA-4931-2467-1C0BC04B17A6}" dt="2020-08-31T10:14:57.608" v="1139" actId="20577"/>
          <ac:spMkLst>
            <pc:docMk/>
            <pc:sldMk cId="4190519622" sldId="302"/>
            <ac:spMk id="26" creationId="{4D47C4AB-B320-46A9-A263-1EBAF64EBEA7}"/>
          </ac:spMkLst>
        </pc:spChg>
      </pc:sldChg>
      <pc:sldChg chg="modSp add del ord replId">
        <pc:chgData name="FENET Justine" userId="S::justine.fenet@grandest.fr::36aa3853-52c8-47c9-b473-373d2d76a13e" providerId="AD" clId="Web-{BB95E757-D0DA-4931-2467-1C0BC04B17A6}" dt="2020-08-31T10:10:57.571" v="1091"/>
        <pc:sldMkLst>
          <pc:docMk/>
          <pc:sldMk cId="1402538100" sldId="303"/>
        </pc:sldMkLst>
        <pc:spChg chg="mod">
          <ac:chgData name="FENET Justine" userId="S::justine.fenet@grandest.fr::36aa3853-52c8-47c9-b473-373d2d76a13e" providerId="AD" clId="Web-{BB95E757-D0DA-4931-2467-1C0BC04B17A6}" dt="2020-08-31T10:07:10.738" v="1051" actId="1076"/>
          <ac:spMkLst>
            <pc:docMk/>
            <pc:sldMk cId="1402538100" sldId="303"/>
            <ac:spMk id="2" creationId="{7B71CC93-330A-403D-9650-9AA55AF939FB}"/>
          </ac:spMkLst>
        </pc:spChg>
        <pc:spChg chg="mod">
          <ac:chgData name="FENET Justine" userId="S::justine.fenet@grandest.fr::36aa3853-52c8-47c9-b473-373d2d76a13e" providerId="AD" clId="Web-{BB95E757-D0DA-4931-2467-1C0BC04B17A6}" dt="2020-08-31T10:07:18.269" v="1052" actId="20577"/>
          <ac:spMkLst>
            <pc:docMk/>
            <pc:sldMk cId="1402538100" sldId="303"/>
            <ac:spMk id="11" creationId="{C24113F1-4C73-4363-B878-765BE740BA30}"/>
          </ac:spMkLst>
        </pc:spChg>
        <pc:spChg chg="mod">
          <ac:chgData name="FENET Justine" userId="S::justine.fenet@grandest.fr::36aa3853-52c8-47c9-b473-373d2d76a13e" providerId="AD" clId="Web-{BB95E757-D0DA-4931-2467-1C0BC04B17A6}" dt="2020-08-31T10:06:58.347" v="1047" actId="20577"/>
          <ac:spMkLst>
            <pc:docMk/>
            <pc:sldMk cId="1402538100" sldId="303"/>
            <ac:spMk id="24" creationId="{AD966A66-29BB-4E70-8459-DA0BB5DF1A14}"/>
          </ac:spMkLst>
        </pc:spChg>
      </pc:sldChg>
      <pc:sldChg chg="addSp delSp modSp add del ord replId">
        <pc:chgData name="FENET Justine" userId="S::justine.fenet@grandest.fr::36aa3853-52c8-47c9-b473-373d2d76a13e" providerId="AD" clId="Web-{BB95E757-D0DA-4931-2467-1C0BC04B17A6}" dt="2020-08-31T10:46:57.529" v="1635"/>
        <pc:sldMkLst>
          <pc:docMk/>
          <pc:sldMk cId="2865240381" sldId="303"/>
        </pc:sldMkLst>
        <pc:spChg chg="add mod">
          <ac:chgData name="FENET Justine" userId="S::justine.fenet@grandest.fr::36aa3853-52c8-47c9-b473-373d2d76a13e" providerId="AD" clId="Web-{BB95E757-D0DA-4931-2467-1C0BC04B17A6}" dt="2020-08-31T10:29:05.097" v="1291"/>
          <ac:spMkLst>
            <pc:docMk/>
            <pc:sldMk cId="2865240381" sldId="303"/>
            <ac:spMk id="2" creationId="{DA092E63-2251-49BC-8963-1962CA49979E}"/>
          </ac:spMkLst>
        </pc:spChg>
        <pc:spChg chg="del mod">
          <ac:chgData name="FENET Justine" userId="S::justine.fenet@grandest.fr::36aa3853-52c8-47c9-b473-373d2d76a13e" providerId="AD" clId="Web-{BB95E757-D0DA-4931-2467-1C0BC04B17A6}" dt="2020-08-31T10:24:35.044" v="1264"/>
          <ac:spMkLst>
            <pc:docMk/>
            <pc:sldMk cId="2865240381" sldId="303"/>
            <ac:spMk id="5" creationId="{BD2EF67C-C425-49B8-8BB7-AD239AD91767}"/>
          </ac:spMkLst>
        </pc:spChg>
        <pc:spChg chg="add del">
          <ac:chgData name="FENET Justine" userId="S::justine.fenet@grandest.fr::36aa3853-52c8-47c9-b473-373d2d76a13e" providerId="AD" clId="Web-{BB95E757-D0DA-4931-2467-1C0BC04B17A6}" dt="2020-08-31T10:21:11.961" v="1229"/>
          <ac:spMkLst>
            <pc:docMk/>
            <pc:sldMk cId="2865240381" sldId="303"/>
            <ac:spMk id="10" creationId="{956BEEC4-4E41-40D6-A954-F5D4AF605E65}"/>
          </ac:spMkLst>
        </pc:spChg>
        <pc:spChg chg="mod">
          <ac:chgData name="FENET Justine" userId="S::justine.fenet@grandest.fr::36aa3853-52c8-47c9-b473-373d2d76a13e" providerId="AD" clId="Web-{BB95E757-D0DA-4931-2467-1C0BC04B17A6}" dt="2020-08-31T10:21:24.586" v="1231" actId="20577"/>
          <ac:spMkLst>
            <pc:docMk/>
            <pc:sldMk cId="2865240381" sldId="303"/>
            <ac:spMk id="11" creationId="{C24113F1-4C73-4363-B878-765BE740BA30}"/>
          </ac:spMkLst>
        </pc:spChg>
        <pc:spChg chg="mod">
          <ac:chgData name="FENET Justine" userId="S::justine.fenet@grandest.fr::36aa3853-52c8-47c9-b473-373d2d76a13e" providerId="AD" clId="Web-{BB95E757-D0DA-4931-2467-1C0BC04B17A6}" dt="2020-08-31T10:29:12.003" v="1292"/>
          <ac:spMkLst>
            <pc:docMk/>
            <pc:sldMk cId="2865240381" sldId="303"/>
            <ac:spMk id="14" creationId="{ED026D80-B4D2-4621-869B-34D96D92A400}"/>
          </ac:spMkLst>
        </pc:spChg>
        <pc:spChg chg="mod">
          <ac:chgData name="FENET Justine" userId="S::justine.fenet@grandest.fr::36aa3853-52c8-47c9-b473-373d2d76a13e" providerId="AD" clId="Web-{BB95E757-D0DA-4931-2467-1C0BC04B17A6}" dt="2020-08-31T10:21:04.695" v="1225" actId="20577"/>
          <ac:spMkLst>
            <pc:docMk/>
            <pc:sldMk cId="2865240381" sldId="303"/>
            <ac:spMk id="24" creationId="{AD966A66-29BB-4E70-8459-DA0BB5DF1A14}"/>
          </ac:spMkLst>
        </pc:spChg>
      </pc:sldChg>
      <pc:sldChg chg="modSp add del replId">
        <pc:chgData name="FENET Justine" userId="S::justine.fenet@grandest.fr::36aa3853-52c8-47c9-b473-373d2d76a13e" providerId="AD" clId="Web-{BB95E757-D0DA-4931-2467-1C0BC04B17A6}" dt="2020-08-31T10:10:51.212" v="1089"/>
        <pc:sldMkLst>
          <pc:docMk/>
          <pc:sldMk cId="36363321" sldId="304"/>
        </pc:sldMkLst>
        <pc:spChg chg="mod">
          <ac:chgData name="FENET Justine" userId="S::justine.fenet@grandest.fr::36aa3853-52c8-47c9-b473-373d2d76a13e" providerId="AD" clId="Web-{BB95E757-D0DA-4931-2467-1C0BC04B17A6}" dt="2020-08-31T10:07:47.114" v="1059" actId="1076"/>
          <ac:spMkLst>
            <pc:docMk/>
            <pc:sldMk cId="36363321" sldId="304"/>
            <ac:spMk id="2" creationId="{7B71CC93-330A-403D-9650-9AA55AF939FB}"/>
          </ac:spMkLst>
        </pc:spChg>
        <pc:spChg chg="mod">
          <ac:chgData name="FENET Justine" userId="S::justine.fenet@grandest.fr::36aa3853-52c8-47c9-b473-373d2d76a13e" providerId="AD" clId="Web-{BB95E757-D0DA-4931-2467-1C0BC04B17A6}" dt="2020-08-31T10:07:54.536" v="1060" actId="20577"/>
          <ac:spMkLst>
            <pc:docMk/>
            <pc:sldMk cId="36363321" sldId="304"/>
            <ac:spMk id="24" creationId="{AD966A66-29BB-4E70-8459-DA0BB5DF1A14}"/>
          </ac:spMkLst>
        </pc:spChg>
        <pc:spChg chg="mod">
          <ac:chgData name="FENET Justine" userId="S::justine.fenet@grandest.fr::36aa3853-52c8-47c9-b473-373d2d76a13e" providerId="AD" clId="Web-{BB95E757-D0DA-4931-2467-1C0BC04B17A6}" dt="2020-08-31T10:07:39.348" v="1057" actId="20577"/>
          <ac:spMkLst>
            <pc:docMk/>
            <pc:sldMk cId="36363321" sldId="304"/>
            <ac:spMk id="25" creationId="{CE509C1A-E982-4E25-8D45-F36E764B665B}"/>
          </ac:spMkLst>
        </pc:spChg>
      </pc:sldChg>
      <pc:sldChg chg="addSp delSp modSp add del ord replId">
        <pc:chgData name="FENET Justine" userId="S::justine.fenet@grandest.fr::36aa3853-52c8-47c9-b473-373d2d76a13e" providerId="AD" clId="Web-{BB95E757-D0DA-4931-2467-1C0BC04B17A6}" dt="2020-08-31T10:46:48.560" v="1634"/>
        <pc:sldMkLst>
          <pc:docMk/>
          <pc:sldMk cId="520238477" sldId="304"/>
        </pc:sldMkLst>
        <pc:spChg chg="mod">
          <ac:chgData name="FENET Justine" userId="S::justine.fenet@grandest.fr::36aa3853-52c8-47c9-b473-373d2d76a13e" providerId="AD" clId="Web-{BB95E757-D0DA-4931-2467-1C0BC04B17A6}" dt="2020-08-31T10:32:43.696" v="1314"/>
          <ac:spMkLst>
            <pc:docMk/>
            <pc:sldMk cId="520238477" sldId="304"/>
            <ac:spMk id="5" creationId="{BD2EF67C-C425-49B8-8BB7-AD239AD91767}"/>
          </ac:spMkLst>
        </pc:spChg>
        <pc:spChg chg="add del">
          <ac:chgData name="FENET Justine" userId="S::justine.fenet@grandest.fr::36aa3853-52c8-47c9-b473-373d2d76a13e" providerId="AD" clId="Web-{BB95E757-D0DA-4931-2467-1C0BC04B17A6}" dt="2020-08-31T10:21:57.149" v="1238"/>
          <ac:spMkLst>
            <pc:docMk/>
            <pc:sldMk cId="520238477" sldId="304"/>
            <ac:spMk id="10" creationId="{7B2C0D02-8A18-4780-84E2-CE7387B3FFFE}"/>
          </ac:spMkLst>
        </pc:spChg>
        <pc:spChg chg="mod">
          <ac:chgData name="FENET Justine" userId="S::justine.fenet@grandest.fr::36aa3853-52c8-47c9-b473-373d2d76a13e" providerId="AD" clId="Web-{BB95E757-D0DA-4931-2467-1C0BC04B17A6}" dt="2020-08-31T10:22:14.150" v="1242" actId="1076"/>
          <ac:spMkLst>
            <pc:docMk/>
            <pc:sldMk cId="520238477" sldId="304"/>
            <ac:spMk id="14" creationId="{ED026D80-B4D2-4621-869B-34D96D92A400}"/>
          </ac:spMkLst>
        </pc:spChg>
        <pc:spChg chg="mod">
          <ac:chgData name="FENET Justine" userId="S::justine.fenet@grandest.fr::36aa3853-52c8-47c9-b473-373d2d76a13e" providerId="AD" clId="Web-{BB95E757-D0DA-4931-2467-1C0BC04B17A6}" dt="2020-08-31T10:22:23.587" v="1243" actId="20577"/>
          <ac:spMkLst>
            <pc:docMk/>
            <pc:sldMk cId="520238477" sldId="304"/>
            <ac:spMk id="24" creationId="{AD966A66-29BB-4E70-8459-DA0BB5DF1A14}"/>
          </ac:spMkLst>
        </pc:spChg>
        <pc:spChg chg="mod">
          <ac:chgData name="FENET Justine" userId="S::justine.fenet@grandest.fr::36aa3853-52c8-47c9-b473-373d2d76a13e" providerId="AD" clId="Web-{BB95E757-D0DA-4931-2467-1C0BC04B17A6}" dt="2020-08-31T10:32:50.883" v="1315"/>
          <ac:spMkLst>
            <pc:docMk/>
            <pc:sldMk cId="520238477" sldId="304"/>
            <ac:spMk id="25" creationId="{CE509C1A-E982-4E25-8D45-F36E764B665B}"/>
          </ac:spMkLst>
        </pc:spChg>
      </pc:sldChg>
      <pc:sldChg chg="addSp delSp modSp add del replId">
        <pc:chgData name="FENET Justine" userId="S::justine.fenet@grandest.fr::36aa3853-52c8-47c9-b473-373d2d76a13e" providerId="AD" clId="Web-{BB95E757-D0DA-4931-2467-1C0BC04B17A6}" dt="2020-08-31T10:10:54.743" v="1090"/>
        <pc:sldMkLst>
          <pc:docMk/>
          <pc:sldMk cId="935210734" sldId="305"/>
        </pc:sldMkLst>
        <pc:spChg chg="del">
          <ac:chgData name="FENET Justine" userId="S::justine.fenet@grandest.fr::36aa3853-52c8-47c9-b473-373d2d76a13e" providerId="AD" clId="Web-{BB95E757-D0DA-4931-2467-1C0BC04B17A6}" dt="2020-08-31T10:08:27.896" v="1069"/>
          <ac:spMkLst>
            <pc:docMk/>
            <pc:sldMk cId="935210734" sldId="305"/>
            <ac:spMk id="2" creationId="{7B71CC93-330A-403D-9650-9AA55AF939FB}"/>
          </ac:spMkLst>
        </pc:spChg>
        <pc:spChg chg="add mod">
          <ac:chgData name="FENET Justine" userId="S::justine.fenet@grandest.fr::36aa3853-52c8-47c9-b473-373d2d76a13e" providerId="AD" clId="Web-{BB95E757-D0DA-4931-2467-1C0BC04B17A6}" dt="2020-08-31T10:08:23.911" v="1068" actId="1076"/>
          <ac:spMkLst>
            <pc:docMk/>
            <pc:sldMk cId="935210734" sldId="305"/>
            <ac:spMk id="10" creationId="{3649AB75-F3A9-4743-A012-F55048496F81}"/>
          </ac:spMkLst>
        </pc:spChg>
        <pc:spChg chg="mod">
          <ac:chgData name="FENET Justine" userId="S::justine.fenet@grandest.fr::36aa3853-52c8-47c9-b473-373d2d76a13e" providerId="AD" clId="Web-{BB95E757-D0DA-4931-2467-1C0BC04B17A6}" dt="2020-08-31T10:08:34.833" v="1070" actId="20577"/>
          <ac:spMkLst>
            <pc:docMk/>
            <pc:sldMk cId="935210734" sldId="305"/>
            <ac:spMk id="25" creationId="{CE509C1A-E982-4E25-8D45-F36E764B665B}"/>
          </ac:spMkLst>
        </pc:spChg>
        <pc:spChg chg="mod">
          <ac:chgData name="FENET Justine" userId="S::justine.fenet@grandest.fr::36aa3853-52c8-47c9-b473-373d2d76a13e" providerId="AD" clId="Web-{BB95E757-D0DA-4931-2467-1C0BC04B17A6}" dt="2020-08-31T10:08:09.817" v="1064" actId="20577"/>
          <ac:spMkLst>
            <pc:docMk/>
            <pc:sldMk cId="935210734" sldId="305"/>
            <ac:spMk id="26" creationId="{4D47C4AB-B320-46A9-A263-1EBAF64EBEA7}"/>
          </ac:spMkLst>
        </pc:spChg>
      </pc:sldChg>
      <pc:sldChg chg="modSp add del ord replId">
        <pc:chgData name="FENET Justine" userId="S::justine.fenet@grandest.fr::36aa3853-52c8-47c9-b473-373d2d76a13e" providerId="AD" clId="Web-{BB95E757-D0DA-4931-2467-1C0BC04B17A6}" dt="2020-08-31T10:46:39.200" v="1632"/>
        <pc:sldMkLst>
          <pc:docMk/>
          <pc:sldMk cId="3558622595" sldId="305"/>
        </pc:sldMkLst>
        <pc:spChg chg="mod">
          <ac:chgData name="FENET Justine" userId="S::justine.fenet@grandest.fr::36aa3853-52c8-47c9-b473-373d2d76a13e" providerId="AD" clId="Web-{BB95E757-D0DA-4931-2467-1C0BC04B17A6}" dt="2020-08-31T10:33:20.196" v="1319"/>
          <ac:spMkLst>
            <pc:docMk/>
            <pc:sldMk cId="3558622595" sldId="305"/>
            <ac:spMk id="5" creationId="{BD2EF67C-C425-49B8-8BB7-AD239AD91767}"/>
          </ac:spMkLst>
        </pc:spChg>
        <pc:spChg chg="mod">
          <ac:chgData name="FENET Justine" userId="S::justine.fenet@grandest.fr::36aa3853-52c8-47c9-b473-373d2d76a13e" providerId="AD" clId="Web-{BB95E757-D0DA-4931-2467-1C0BC04B17A6}" dt="2020-08-31T10:33:30.978" v="1320"/>
          <ac:spMkLst>
            <pc:docMk/>
            <pc:sldMk cId="3558622595" sldId="305"/>
            <ac:spMk id="14" creationId="{ED026D80-B4D2-4621-869B-34D96D92A400}"/>
          </ac:spMkLst>
        </pc:spChg>
        <pc:spChg chg="mod">
          <ac:chgData name="FENET Justine" userId="S::justine.fenet@grandest.fr::36aa3853-52c8-47c9-b473-373d2d76a13e" providerId="AD" clId="Web-{BB95E757-D0DA-4931-2467-1C0BC04B17A6}" dt="2020-08-31T10:23:18.386" v="1255" actId="20577"/>
          <ac:spMkLst>
            <pc:docMk/>
            <pc:sldMk cId="3558622595" sldId="305"/>
            <ac:spMk id="25" creationId="{CE509C1A-E982-4E25-8D45-F36E764B665B}"/>
          </ac:spMkLst>
        </pc:spChg>
        <pc:spChg chg="mod">
          <ac:chgData name="FENET Justine" userId="S::justine.fenet@grandest.fr::36aa3853-52c8-47c9-b473-373d2d76a13e" providerId="AD" clId="Web-{BB95E757-D0DA-4931-2467-1C0BC04B17A6}" dt="2020-08-31T10:22:50.322" v="1248" actId="20577"/>
          <ac:spMkLst>
            <pc:docMk/>
            <pc:sldMk cId="3558622595" sldId="305"/>
            <ac:spMk id="26" creationId="{4D47C4AB-B320-46A9-A263-1EBAF64EBEA7}"/>
          </ac:spMkLst>
        </pc:spChg>
      </pc:sldChg>
      <pc:sldChg chg="add del replId">
        <pc:chgData name="FENET Justine" userId="S::justine.fenet@grandest.fr::36aa3853-52c8-47c9-b473-373d2d76a13e" providerId="AD" clId="Web-{BB95E757-D0DA-4931-2467-1C0BC04B17A6}" dt="2020-08-31T10:43:54.336" v="1509"/>
        <pc:sldMkLst>
          <pc:docMk/>
          <pc:sldMk cId="3774131427" sldId="306"/>
        </pc:sldMkLst>
      </pc:sldChg>
    </pc:docChg>
  </pc:docChgLst>
  <pc:docChgLst>
    <pc:chgData name="Aubry Sarah" userId="S::sarah.aubry@grandest.fr::edf57afb-cc5d-4557-8654-f44dd697c55d" providerId="AD" clId="Web-{9FF8CA91-BB74-40B6-B844-D5E833441433}"/>
    <pc:docChg chg="modSld">
      <pc:chgData name="Aubry Sarah" userId="S::sarah.aubry@grandest.fr::edf57afb-cc5d-4557-8654-f44dd697c55d" providerId="AD" clId="Web-{9FF8CA91-BB74-40B6-B844-D5E833441433}" dt="2020-08-21T08:24:00.186" v="16" actId="20577"/>
      <pc:docMkLst>
        <pc:docMk/>
      </pc:docMkLst>
      <pc:sldChg chg="modSp">
        <pc:chgData name="Aubry Sarah" userId="S::sarah.aubry@grandest.fr::edf57afb-cc5d-4557-8654-f44dd697c55d" providerId="AD" clId="Web-{9FF8CA91-BB74-40B6-B844-D5E833441433}" dt="2020-08-21T08:23:59.827" v="14" actId="20577"/>
        <pc:sldMkLst>
          <pc:docMk/>
          <pc:sldMk cId="1252271764" sldId="270"/>
        </pc:sldMkLst>
        <pc:spChg chg="mod">
          <ac:chgData name="Aubry Sarah" userId="S::sarah.aubry@grandest.fr::edf57afb-cc5d-4557-8654-f44dd697c55d" providerId="AD" clId="Web-{9FF8CA91-BB74-40B6-B844-D5E833441433}" dt="2020-08-21T08:23:57.530" v="12" actId="20577"/>
          <ac:spMkLst>
            <pc:docMk/>
            <pc:sldMk cId="1252271764" sldId="270"/>
            <ac:spMk id="4" creationId="{9EF91B30-1CD3-4FAE-A315-75103DA0A58B}"/>
          </ac:spMkLst>
        </pc:spChg>
        <pc:spChg chg="mod">
          <ac:chgData name="Aubry Sarah" userId="S::sarah.aubry@grandest.fr::edf57afb-cc5d-4557-8654-f44dd697c55d" providerId="AD" clId="Web-{9FF8CA91-BB74-40B6-B844-D5E833441433}" dt="2020-08-21T08:23:59.827" v="14" actId="20577"/>
          <ac:spMkLst>
            <pc:docMk/>
            <pc:sldMk cId="1252271764" sldId="270"/>
            <ac:spMk id="7" creationId="{3437F4A8-48D9-4BD7-BE5B-A80BBB0444EB}"/>
          </ac:spMkLst>
        </pc:spChg>
      </pc:sldChg>
    </pc:docChg>
  </pc:docChgLst>
  <pc:docChgLst>
    <pc:chgData name="FENET Justine" userId="S::justine.fenet@grandest.fr::36aa3853-52c8-47c9-b473-373d2d76a13e" providerId="AD" clId="Web-{B228F736-3752-46E0-992C-BD198DD215BC}"/>
    <pc:docChg chg="addSld delSld modSld sldOrd">
      <pc:chgData name="FENET Justine" userId="S::justine.fenet@grandest.fr::36aa3853-52c8-47c9-b473-373d2d76a13e" providerId="AD" clId="Web-{B228F736-3752-46E0-992C-BD198DD215BC}" dt="2020-08-12T14:48:02.014" v="4522" actId="14100"/>
      <pc:docMkLst>
        <pc:docMk/>
      </pc:docMkLst>
      <pc:sldChg chg="addSp delSp modSp modNotes">
        <pc:chgData name="FENET Justine" userId="S::justine.fenet@grandest.fr::36aa3853-52c8-47c9-b473-373d2d76a13e" providerId="AD" clId="Web-{B228F736-3752-46E0-992C-BD198DD215BC}" dt="2020-08-12T13:24:58.487" v="1549" actId="20577"/>
        <pc:sldMkLst>
          <pc:docMk/>
          <pc:sldMk cId="2498613788" sldId="257"/>
        </pc:sldMkLst>
        <pc:spChg chg="mod">
          <ac:chgData name="FENET Justine" userId="S::justine.fenet@grandest.fr::36aa3853-52c8-47c9-b473-373d2d76a13e" providerId="AD" clId="Web-{B228F736-3752-46E0-992C-BD198DD215BC}" dt="2020-08-12T13:14:26.294" v="930" actId="20577"/>
          <ac:spMkLst>
            <pc:docMk/>
            <pc:sldMk cId="2498613788" sldId="257"/>
            <ac:spMk id="2" creationId="{00000000-0000-0000-0000-000000000000}"/>
          </ac:spMkLst>
        </pc:spChg>
        <pc:spChg chg="add del mod">
          <ac:chgData name="FENET Justine" userId="S::justine.fenet@grandest.fr::36aa3853-52c8-47c9-b473-373d2d76a13e" providerId="AD" clId="Web-{B228F736-3752-46E0-992C-BD198DD215BC}" dt="2020-08-12T12:55:12.550" v="30"/>
          <ac:spMkLst>
            <pc:docMk/>
            <pc:sldMk cId="2498613788" sldId="257"/>
            <ac:spMk id="3" creationId="{A4ECB1FE-1031-4EBA-A93C-CF24225E6936}"/>
          </ac:spMkLst>
        </pc:spChg>
        <pc:spChg chg="add mod">
          <ac:chgData name="FENET Justine" userId="S::justine.fenet@grandest.fr::36aa3853-52c8-47c9-b473-373d2d76a13e" providerId="AD" clId="Web-{B228F736-3752-46E0-992C-BD198DD215BC}" dt="2020-08-12T13:13:07.949" v="743" actId="20577"/>
          <ac:spMkLst>
            <pc:docMk/>
            <pc:sldMk cId="2498613788" sldId="257"/>
            <ac:spMk id="4" creationId="{5B7DCE44-9563-4111-97FF-1E2065A1B03D}"/>
          </ac:spMkLst>
        </pc:spChg>
        <pc:spChg chg="add mod">
          <ac:chgData name="FENET Justine" userId="S::justine.fenet@grandest.fr::36aa3853-52c8-47c9-b473-373d2d76a13e" providerId="AD" clId="Web-{B228F736-3752-46E0-992C-BD198DD215BC}" dt="2020-08-12T13:24:58.487" v="1549" actId="20577"/>
          <ac:spMkLst>
            <pc:docMk/>
            <pc:sldMk cId="2498613788" sldId="257"/>
            <ac:spMk id="5" creationId="{B2D31C45-A2F8-49EF-AD90-5E935AC7DCE4}"/>
          </ac:spMkLst>
        </pc:spChg>
        <pc:spChg chg="add del mod">
          <ac:chgData name="FENET Justine" userId="S::justine.fenet@grandest.fr::36aa3853-52c8-47c9-b473-373d2d76a13e" providerId="AD" clId="Web-{B228F736-3752-46E0-992C-BD198DD215BC}" dt="2020-08-12T13:06:52.431" v="442"/>
          <ac:spMkLst>
            <pc:docMk/>
            <pc:sldMk cId="2498613788" sldId="257"/>
            <ac:spMk id="6" creationId="{B87F68B3-7FD7-4E28-9C9D-1F8A9CF11FD3}"/>
          </ac:spMkLst>
        </pc:spChg>
        <pc:spChg chg="add mod">
          <ac:chgData name="FENET Justine" userId="S::justine.fenet@grandest.fr::36aa3853-52c8-47c9-b473-373d2d76a13e" providerId="AD" clId="Web-{B228F736-3752-46E0-992C-BD198DD215BC}" dt="2020-08-12T13:15:38.263" v="1117" actId="20577"/>
          <ac:spMkLst>
            <pc:docMk/>
            <pc:sldMk cId="2498613788" sldId="257"/>
            <ac:spMk id="7" creationId="{B7DB4C05-EDFB-46B2-9FD0-7A599085437C}"/>
          </ac:spMkLst>
        </pc:spChg>
      </pc:sldChg>
      <pc:sldChg chg="addSp delSp modSp ord">
        <pc:chgData name="FENET Justine" userId="S::justine.fenet@grandest.fr::36aa3853-52c8-47c9-b473-373d2d76a13e" providerId="AD" clId="Web-{B228F736-3752-46E0-992C-BD198DD215BC}" dt="2020-08-12T14:29:57.895" v="4474" actId="20577"/>
        <pc:sldMkLst>
          <pc:docMk/>
          <pc:sldMk cId="843658948" sldId="258"/>
        </pc:sldMkLst>
        <pc:spChg chg="mod">
          <ac:chgData name="FENET Justine" userId="S::justine.fenet@grandest.fr::36aa3853-52c8-47c9-b473-373d2d76a13e" providerId="AD" clId="Web-{B228F736-3752-46E0-992C-BD198DD215BC}" dt="2020-08-12T14:10:54.120" v="4308" actId="20577"/>
          <ac:spMkLst>
            <pc:docMk/>
            <pc:sldMk cId="843658948" sldId="258"/>
            <ac:spMk id="3" creationId="{00000000-0000-0000-0000-000000000000}"/>
          </ac:spMkLst>
        </pc:spChg>
        <pc:spChg chg="add mod">
          <ac:chgData name="FENET Justine" userId="S::justine.fenet@grandest.fr::36aa3853-52c8-47c9-b473-373d2d76a13e" providerId="AD" clId="Web-{B228F736-3752-46E0-992C-BD198DD215BC}" dt="2020-08-12T13:57:16.503" v="3333" actId="20577"/>
          <ac:spMkLst>
            <pc:docMk/>
            <pc:sldMk cId="843658948" sldId="258"/>
            <ac:spMk id="4" creationId="{9EF91B30-1CD3-4FAE-A315-75103DA0A58B}"/>
          </ac:spMkLst>
        </pc:spChg>
        <pc:spChg chg="add del mod">
          <ac:chgData name="FENET Justine" userId="S::justine.fenet@grandest.fr::36aa3853-52c8-47c9-b473-373d2d76a13e" providerId="AD" clId="Web-{B228F736-3752-46E0-992C-BD198DD215BC}" dt="2020-08-12T13:54:34.346" v="3289"/>
          <ac:spMkLst>
            <pc:docMk/>
            <pc:sldMk cId="843658948" sldId="258"/>
            <ac:spMk id="5" creationId="{1EB146B7-58B9-4583-ADD8-6C42FE782B21}"/>
          </ac:spMkLst>
        </pc:spChg>
        <pc:spChg chg="add del mod">
          <ac:chgData name="FENET Justine" userId="S::justine.fenet@grandest.fr::36aa3853-52c8-47c9-b473-373d2d76a13e" providerId="AD" clId="Web-{B228F736-3752-46E0-992C-BD198DD215BC}" dt="2020-08-12T13:54:37.377" v="3290"/>
          <ac:spMkLst>
            <pc:docMk/>
            <pc:sldMk cId="843658948" sldId="258"/>
            <ac:spMk id="6" creationId="{69D25AF7-B59E-40DB-878B-F9912011CF3E}"/>
          </ac:spMkLst>
        </pc:spChg>
        <pc:spChg chg="add mod">
          <ac:chgData name="FENET Justine" userId="S::justine.fenet@grandest.fr::36aa3853-52c8-47c9-b473-373d2d76a13e" providerId="AD" clId="Web-{B228F736-3752-46E0-992C-BD198DD215BC}" dt="2020-08-12T13:57:28.769" v="3368" actId="20577"/>
          <ac:spMkLst>
            <pc:docMk/>
            <pc:sldMk cId="843658948" sldId="258"/>
            <ac:spMk id="7" creationId="{69A85B04-FC38-4355-8F02-49635BB2D410}"/>
          </ac:spMkLst>
        </pc:spChg>
        <pc:spChg chg="add mod">
          <ac:chgData name="FENET Justine" userId="S::justine.fenet@grandest.fr::36aa3853-52c8-47c9-b473-373d2d76a13e" providerId="AD" clId="Web-{B228F736-3752-46E0-992C-BD198DD215BC}" dt="2020-08-12T13:57:10.550" v="3318" actId="20577"/>
          <ac:spMkLst>
            <pc:docMk/>
            <pc:sldMk cId="843658948" sldId="258"/>
            <ac:spMk id="8" creationId="{9D6D9162-A5A4-43A9-9E03-3FC7A4BD7680}"/>
          </ac:spMkLst>
        </pc:spChg>
        <pc:spChg chg="add mod">
          <ac:chgData name="FENET Justine" userId="S::justine.fenet@grandest.fr::36aa3853-52c8-47c9-b473-373d2d76a13e" providerId="AD" clId="Web-{B228F736-3752-46E0-992C-BD198DD215BC}" dt="2020-08-12T14:29:57.895" v="4474" actId="20577"/>
          <ac:spMkLst>
            <pc:docMk/>
            <pc:sldMk cId="843658948" sldId="258"/>
            <ac:spMk id="9" creationId="{F23ED937-50B4-49A4-8301-5C76CF2F8690}"/>
          </ac:spMkLst>
        </pc:spChg>
        <pc:spChg chg="add mod">
          <ac:chgData name="FENET Justine" userId="S::justine.fenet@grandest.fr::36aa3853-52c8-47c9-b473-373d2d76a13e" providerId="AD" clId="Web-{B228F736-3752-46E0-992C-BD198DD215BC}" dt="2020-08-12T14:09:56.151" v="4297"/>
          <ac:spMkLst>
            <pc:docMk/>
            <pc:sldMk cId="843658948" sldId="258"/>
            <ac:spMk id="10" creationId="{FDE1E967-B217-45AB-AF48-CD64AEB4F0AC}"/>
          </ac:spMkLst>
        </pc:spChg>
        <pc:spChg chg="add mod">
          <ac:chgData name="FENET Justine" userId="S::justine.fenet@grandest.fr::36aa3853-52c8-47c9-b473-373d2d76a13e" providerId="AD" clId="Web-{B228F736-3752-46E0-992C-BD198DD215BC}" dt="2020-08-12T14:05:56.149" v="4014" actId="1076"/>
          <ac:spMkLst>
            <pc:docMk/>
            <pc:sldMk cId="843658948" sldId="258"/>
            <ac:spMk id="11" creationId="{5BAB2E20-A43A-4865-B5A8-7E40C3C19041}"/>
          </ac:spMkLst>
        </pc:spChg>
      </pc:sldChg>
      <pc:sldChg chg="addSp modSp del ord">
        <pc:chgData name="FENET Justine" userId="S::justine.fenet@grandest.fr::36aa3853-52c8-47c9-b473-373d2d76a13e" providerId="AD" clId="Web-{B228F736-3752-46E0-992C-BD198DD215BC}" dt="2020-08-12T13:20:17.922" v="1377"/>
        <pc:sldMkLst>
          <pc:docMk/>
          <pc:sldMk cId="2033450421" sldId="259"/>
        </pc:sldMkLst>
        <pc:spChg chg="mod">
          <ac:chgData name="FENET Justine" userId="S::justine.fenet@grandest.fr::36aa3853-52c8-47c9-b473-373d2d76a13e" providerId="AD" clId="Web-{B228F736-3752-46E0-992C-BD198DD215BC}" dt="2020-08-12T13:16:03.232" v="1188" actId="14100"/>
          <ac:spMkLst>
            <pc:docMk/>
            <pc:sldMk cId="2033450421" sldId="259"/>
            <ac:spMk id="2" creationId="{00000000-0000-0000-0000-000000000000}"/>
          </ac:spMkLst>
        </pc:spChg>
        <pc:spChg chg="add mod">
          <ac:chgData name="FENET Justine" userId="S::justine.fenet@grandest.fr::36aa3853-52c8-47c9-b473-373d2d76a13e" providerId="AD" clId="Web-{B228F736-3752-46E0-992C-BD198DD215BC}" dt="2020-08-12T13:16:37.373" v="1234" actId="20577"/>
          <ac:spMkLst>
            <pc:docMk/>
            <pc:sldMk cId="2033450421" sldId="259"/>
            <ac:spMk id="3" creationId="{FCB9B8EA-916D-423D-9D22-26990C0205D2}"/>
          </ac:spMkLst>
        </pc:spChg>
        <pc:spChg chg="add mod">
          <ac:chgData name="FENET Justine" userId="S::justine.fenet@grandest.fr::36aa3853-52c8-47c9-b473-373d2d76a13e" providerId="AD" clId="Web-{B228F736-3752-46E0-992C-BD198DD215BC}" dt="2020-08-12T13:16:56.608" v="1261" actId="14100"/>
          <ac:spMkLst>
            <pc:docMk/>
            <pc:sldMk cId="2033450421" sldId="259"/>
            <ac:spMk id="4" creationId="{EFDB2513-466D-4F63-9498-17F7B891BC85}"/>
          </ac:spMkLst>
        </pc:spChg>
        <pc:spChg chg="add mod">
          <ac:chgData name="FENET Justine" userId="S::justine.fenet@grandest.fr::36aa3853-52c8-47c9-b473-373d2d76a13e" providerId="AD" clId="Web-{B228F736-3752-46E0-992C-BD198DD215BC}" dt="2020-08-12T13:17:07.717" v="1276" actId="20577"/>
          <ac:spMkLst>
            <pc:docMk/>
            <pc:sldMk cId="2033450421" sldId="259"/>
            <ac:spMk id="5" creationId="{5078F19B-ADB1-4763-A14A-20EEA6EDA4D7}"/>
          </ac:spMkLst>
        </pc:spChg>
      </pc:sldChg>
      <pc:sldChg chg="modSp">
        <pc:chgData name="FENET Justine" userId="S::justine.fenet@grandest.fr::36aa3853-52c8-47c9-b473-373d2d76a13e" providerId="AD" clId="Web-{B228F736-3752-46E0-992C-BD198DD215BC}" dt="2020-08-12T14:27:22.925" v="4461" actId="20577"/>
        <pc:sldMkLst>
          <pc:docMk/>
          <pc:sldMk cId="271415217" sldId="260"/>
        </pc:sldMkLst>
        <pc:spChg chg="mod">
          <ac:chgData name="FENET Justine" userId="S::justine.fenet@grandest.fr::36aa3853-52c8-47c9-b473-373d2d76a13e" providerId="AD" clId="Web-{B228F736-3752-46E0-992C-BD198DD215BC}" dt="2020-08-12T14:27:22.925" v="4461" actId="20577"/>
          <ac:spMkLst>
            <pc:docMk/>
            <pc:sldMk cId="271415217" sldId="260"/>
            <ac:spMk id="3" creationId="{00000000-0000-0000-0000-000000000000}"/>
          </ac:spMkLst>
        </pc:spChg>
      </pc:sldChg>
      <pc:sldChg chg="addSp delSp modSp ord">
        <pc:chgData name="FENET Justine" userId="S::justine.fenet@grandest.fr::36aa3853-52c8-47c9-b473-373d2d76a13e" providerId="AD" clId="Web-{B228F736-3752-46E0-992C-BD198DD215BC}" dt="2020-08-12T14:48:02.014" v="4522" actId="14100"/>
        <pc:sldMkLst>
          <pc:docMk/>
          <pc:sldMk cId="1218301190" sldId="261"/>
        </pc:sldMkLst>
        <pc:spChg chg="add del mod">
          <ac:chgData name="FENET Justine" userId="S::justine.fenet@grandest.fr::36aa3853-52c8-47c9-b473-373d2d76a13e" providerId="AD" clId="Web-{B228F736-3752-46E0-992C-BD198DD215BC}" dt="2020-08-12T13:28:17.770" v="1680" actId="20577"/>
          <ac:spMkLst>
            <pc:docMk/>
            <pc:sldMk cId="1218301190" sldId="261"/>
            <ac:spMk id="2" creationId="{00000000-0000-0000-0000-000000000000}"/>
          </ac:spMkLst>
        </pc:spChg>
        <pc:spChg chg="add mod">
          <ac:chgData name="FENET Justine" userId="S::justine.fenet@grandest.fr::36aa3853-52c8-47c9-b473-373d2d76a13e" providerId="AD" clId="Web-{B228F736-3752-46E0-992C-BD198DD215BC}" dt="2020-08-12T14:48:02.014" v="4522" actId="14100"/>
          <ac:spMkLst>
            <pc:docMk/>
            <pc:sldMk cId="1218301190" sldId="261"/>
            <ac:spMk id="4" creationId="{06B98204-ADCF-4216-ABB3-B85DBEC0A584}"/>
          </ac:spMkLst>
        </pc:spChg>
        <pc:spChg chg="add mod">
          <ac:chgData name="FENET Justine" userId="S::justine.fenet@grandest.fr::36aa3853-52c8-47c9-b473-373d2d76a13e" providerId="AD" clId="Web-{B228F736-3752-46E0-992C-BD198DD215BC}" dt="2020-08-12T14:47:35.561" v="4513" actId="14100"/>
          <ac:spMkLst>
            <pc:docMk/>
            <pc:sldMk cId="1218301190" sldId="261"/>
            <ac:spMk id="5" creationId="{86091F85-1A1D-427D-A6A9-1F6EC2FD09F9}"/>
          </ac:spMkLst>
        </pc:spChg>
      </pc:sldChg>
      <pc:sldChg chg="add del replId">
        <pc:chgData name="FENET Justine" userId="S::justine.fenet@grandest.fr::36aa3853-52c8-47c9-b473-373d2d76a13e" providerId="AD" clId="Web-{B228F736-3752-46E0-992C-BD198DD215BC}" dt="2020-08-12T13:20:21.266" v="1378"/>
        <pc:sldMkLst>
          <pc:docMk/>
          <pc:sldMk cId="578840254" sldId="267"/>
        </pc:sldMkLst>
      </pc:sldChg>
      <pc:sldChg chg="addSp delSp modSp add replId">
        <pc:chgData name="FENET Justine" userId="S::justine.fenet@grandest.fr::36aa3853-52c8-47c9-b473-373d2d76a13e" providerId="AD" clId="Web-{B228F736-3752-46E0-992C-BD198DD215BC}" dt="2020-08-12T13:24:43.565" v="1548" actId="1076"/>
        <pc:sldMkLst>
          <pc:docMk/>
          <pc:sldMk cId="3425413630" sldId="268"/>
        </pc:sldMkLst>
        <pc:spChg chg="del mod">
          <ac:chgData name="FENET Justine" userId="S::justine.fenet@grandest.fr::36aa3853-52c8-47c9-b473-373d2d76a13e" providerId="AD" clId="Web-{B228F736-3752-46E0-992C-BD198DD215BC}" dt="2020-08-12T13:23:24.799" v="1528"/>
          <ac:spMkLst>
            <pc:docMk/>
            <pc:sldMk cId="3425413630" sldId="268"/>
            <ac:spMk id="3" creationId="{FCB9B8EA-916D-423D-9D22-26990C0205D2}"/>
          </ac:spMkLst>
        </pc:spChg>
        <pc:spChg chg="mod">
          <ac:chgData name="FENET Justine" userId="S::justine.fenet@grandest.fr::36aa3853-52c8-47c9-b473-373d2d76a13e" providerId="AD" clId="Web-{B228F736-3752-46E0-992C-BD198DD215BC}" dt="2020-08-12T13:23:47.002" v="1537" actId="1076"/>
          <ac:spMkLst>
            <pc:docMk/>
            <pc:sldMk cId="3425413630" sldId="268"/>
            <ac:spMk id="4" creationId="{EFDB2513-466D-4F63-9498-17F7B891BC85}"/>
          </ac:spMkLst>
        </pc:spChg>
        <pc:spChg chg="mod">
          <ac:chgData name="FENET Justine" userId="S::justine.fenet@grandest.fr::36aa3853-52c8-47c9-b473-373d2d76a13e" providerId="AD" clId="Web-{B228F736-3752-46E0-992C-BD198DD215BC}" dt="2020-08-12T13:24:20.674" v="1543" actId="1076"/>
          <ac:spMkLst>
            <pc:docMk/>
            <pc:sldMk cId="3425413630" sldId="268"/>
            <ac:spMk id="5" creationId="{5078F19B-ADB1-4763-A14A-20EEA6EDA4D7}"/>
          </ac:spMkLst>
        </pc:spChg>
        <pc:spChg chg="add mod">
          <ac:chgData name="FENET Justine" userId="S::justine.fenet@grandest.fr::36aa3853-52c8-47c9-b473-373d2d76a13e" providerId="AD" clId="Web-{B228F736-3752-46E0-992C-BD198DD215BC}" dt="2020-08-12T13:24:03.768" v="1539" actId="1076"/>
          <ac:spMkLst>
            <pc:docMk/>
            <pc:sldMk cId="3425413630" sldId="268"/>
            <ac:spMk id="6" creationId="{35F1F31F-9791-4F6A-9EC6-893B17AEAFCF}"/>
          </ac:spMkLst>
        </pc:spChg>
        <pc:spChg chg="add mod">
          <ac:chgData name="FENET Justine" userId="S::justine.fenet@grandest.fr::36aa3853-52c8-47c9-b473-373d2d76a13e" providerId="AD" clId="Web-{B228F736-3752-46E0-992C-BD198DD215BC}" dt="2020-08-12T13:24:43.565" v="1548" actId="1076"/>
          <ac:spMkLst>
            <pc:docMk/>
            <pc:sldMk cId="3425413630" sldId="268"/>
            <ac:spMk id="7" creationId="{5EC97F52-0B46-4C9F-8D06-A68DEB4F6728}"/>
          </ac:spMkLst>
        </pc:spChg>
        <pc:spChg chg="add mod">
          <ac:chgData name="FENET Justine" userId="S::justine.fenet@grandest.fr::36aa3853-52c8-47c9-b473-373d2d76a13e" providerId="AD" clId="Web-{B228F736-3752-46E0-992C-BD198DD215BC}" dt="2020-08-12T13:24:10.377" v="1541" actId="1076"/>
          <ac:spMkLst>
            <pc:docMk/>
            <pc:sldMk cId="3425413630" sldId="268"/>
            <ac:spMk id="8" creationId="{EFE6A830-42E6-47C1-A28B-1DFC3549DD2B}"/>
          </ac:spMkLst>
        </pc:spChg>
        <pc:spChg chg="add mod">
          <ac:chgData name="FENET Justine" userId="S::justine.fenet@grandest.fr::36aa3853-52c8-47c9-b473-373d2d76a13e" providerId="AD" clId="Web-{B228F736-3752-46E0-992C-BD198DD215BC}" dt="2020-08-12T13:20:01.406" v="1374" actId="20577"/>
          <ac:spMkLst>
            <pc:docMk/>
            <pc:sldMk cId="3425413630" sldId="268"/>
            <ac:spMk id="9" creationId="{B74C2163-2261-4DA1-AE62-C48B0C576A4B}"/>
          </ac:spMkLst>
        </pc:spChg>
        <pc:spChg chg="add mod">
          <ac:chgData name="FENET Justine" userId="S::justine.fenet@grandest.fr::36aa3853-52c8-47c9-b473-373d2d76a13e" providerId="AD" clId="Web-{B228F736-3752-46E0-992C-BD198DD215BC}" dt="2020-08-12T13:24:33.783" v="1546" actId="1076"/>
          <ac:spMkLst>
            <pc:docMk/>
            <pc:sldMk cId="3425413630" sldId="268"/>
            <ac:spMk id="10" creationId="{CAB3DEE3-2087-495D-84EA-A2C448063892}"/>
          </ac:spMkLst>
        </pc:spChg>
        <pc:spChg chg="add mod">
          <ac:chgData name="FENET Justine" userId="S::justine.fenet@grandest.fr::36aa3853-52c8-47c9-b473-373d2d76a13e" providerId="AD" clId="Web-{B228F736-3752-46E0-992C-BD198DD215BC}" dt="2020-08-12T13:23:36.408" v="1530" actId="1076"/>
          <ac:spMkLst>
            <pc:docMk/>
            <pc:sldMk cId="3425413630" sldId="268"/>
            <ac:spMk id="11" creationId="{66567167-13FE-45B5-B584-9F86A8089263}"/>
          </ac:spMkLst>
        </pc:spChg>
        <pc:spChg chg="add mod">
          <ac:chgData name="FENET Justine" userId="S::justine.fenet@grandest.fr::36aa3853-52c8-47c9-b473-373d2d76a13e" providerId="AD" clId="Web-{B228F736-3752-46E0-992C-BD198DD215BC}" dt="2020-08-12T13:24:37.502" v="1547" actId="1076"/>
          <ac:spMkLst>
            <pc:docMk/>
            <pc:sldMk cId="3425413630" sldId="268"/>
            <ac:spMk id="12" creationId="{DE6088BC-0581-4A41-9ADA-495A9A33153D}"/>
          </ac:spMkLst>
        </pc:spChg>
        <pc:spChg chg="add mod">
          <ac:chgData name="FENET Justine" userId="S::justine.fenet@grandest.fr::36aa3853-52c8-47c9-b473-373d2d76a13e" providerId="AD" clId="Web-{B228F736-3752-46E0-992C-BD198DD215BC}" dt="2020-08-12T13:21:56.970" v="1469" actId="1076"/>
          <ac:spMkLst>
            <pc:docMk/>
            <pc:sldMk cId="3425413630" sldId="268"/>
            <ac:spMk id="13" creationId="{83B3566F-4E8A-41C1-B6FC-5745F2DB5318}"/>
          </ac:spMkLst>
        </pc:spChg>
        <pc:spChg chg="add mod">
          <ac:chgData name="FENET Justine" userId="S::justine.fenet@grandest.fr::36aa3853-52c8-47c9-b473-373d2d76a13e" providerId="AD" clId="Web-{B228F736-3752-46E0-992C-BD198DD215BC}" dt="2020-08-12T13:23:30.220" v="1529" actId="1076"/>
          <ac:spMkLst>
            <pc:docMk/>
            <pc:sldMk cId="3425413630" sldId="268"/>
            <ac:spMk id="14" creationId="{A96E63E4-51E8-436F-AC3F-2EBDA3DAD6DA}"/>
          </ac:spMkLst>
        </pc:spChg>
      </pc:sldChg>
      <pc:sldChg chg="delSp modSp add del ord replId">
        <pc:chgData name="FENET Justine" userId="S::justine.fenet@grandest.fr::36aa3853-52c8-47c9-b473-373d2d76a13e" providerId="AD" clId="Web-{B228F736-3752-46E0-992C-BD198DD215BC}" dt="2020-08-12T14:27:56.597" v="4470"/>
        <pc:sldMkLst>
          <pc:docMk/>
          <pc:sldMk cId="1344990892" sldId="269"/>
        </pc:sldMkLst>
        <pc:spChg chg="mod">
          <ac:chgData name="FENET Justine" userId="S::justine.fenet@grandest.fr::36aa3853-52c8-47c9-b473-373d2d76a13e" providerId="AD" clId="Web-{B228F736-3752-46E0-992C-BD198DD215BC}" dt="2020-08-12T13:51:21.047" v="3211" actId="1076"/>
          <ac:spMkLst>
            <pc:docMk/>
            <pc:sldMk cId="1344990892" sldId="269"/>
            <ac:spMk id="2" creationId="{00000000-0000-0000-0000-000000000000}"/>
          </ac:spMkLst>
        </pc:spChg>
        <pc:spChg chg="mod">
          <ac:chgData name="FENET Justine" userId="S::justine.fenet@grandest.fr::36aa3853-52c8-47c9-b473-373d2d76a13e" providerId="AD" clId="Web-{B228F736-3752-46E0-992C-BD198DD215BC}" dt="2020-08-12T13:50:35.859" v="3119" actId="20577"/>
          <ac:spMkLst>
            <pc:docMk/>
            <pc:sldMk cId="1344990892" sldId="269"/>
            <ac:spMk id="4" creationId="{EFDB2513-466D-4F63-9498-17F7B891BC85}"/>
          </ac:spMkLst>
        </pc:spChg>
        <pc:spChg chg="del">
          <ac:chgData name="FENET Justine" userId="S::justine.fenet@grandest.fr::36aa3853-52c8-47c9-b473-373d2d76a13e" providerId="AD" clId="Web-{B228F736-3752-46E0-992C-BD198DD215BC}" dt="2020-08-12T13:48:06.249" v="2788"/>
          <ac:spMkLst>
            <pc:docMk/>
            <pc:sldMk cId="1344990892" sldId="269"/>
            <ac:spMk id="5" creationId="{5078F19B-ADB1-4763-A14A-20EEA6EDA4D7}"/>
          </ac:spMkLst>
        </pc:spChg>
        <pc:spChg chg="del">
          <ac:chgData name="FENET Justine" userId="S::justine.fenet@grandest.fr::36aa3853-52c8-47c9-b473-373d2d76a13e" providerId="AD" clId="Web-{B228F736-3752-46E0-992C-BD198DD215BC}" dt="2020-08-12T13:48:06.249" v="2787"/>
          <ac:spMkLst>
            <pc:docMk/>
            <pc:sldMk cId="1344990892" sldId="269"/>
            <ac:spMk id="6" creationId="{35F1F31F-9791-4F6A-9EC6-893B17AEAFCF}"/>
          </ac:spMkLst>
        </pc:spChg>
        <pc:spChg chg="del">
          <ac:chgData name="FENET Justine" userId="S::justine.fenet@grandest.fr::36aa3853-52c8-47c9-b473-373d2d76a13e" providerId="AD" clId="Web-{B228F736-3752-46E0-992C-BD198DD215BC}" dt="2020-08-12T13:48:06.249" v="2786"/>
          <ac:spMkLst>
            <pc:docMk/>
            <pc:sldMk cId="1344990892" sldId="269"/>
            <ac:spMk id="7" creationId="{5EC97F52-0B46-4C9F-8D06-A68DEB4F6728}"/>
          </ac:spMkLst>
        </pc:spChg>
        <pc:spChg chg="del">
          <ac:chgData name="FENET Justine" userId="S::justine.fenet@grandest.fr::36aa3853-52c8-47c9-b473-373d2d76a13e" providerId="AD" clId="Web-{B228F736-3752-46E0-992C-BD198DD215BC}" dt="2020-08-12T13:48:06.249" v="2785"/>
          <ac:spMkLst>
            <pc:docMk/>
            <pc:sldMk cId="1344990892" sldId="269"/>
            <ac:spMk id="8" creationId="{EFE6A830-42E6-47C1-A28B-1DFC3549DD2B}"/>
          </ac:spMkLst>
        </pc:spChg>
        <pc:spChg chg="del">
          <ac:chgData name="FENET Justine" userId="S::justine.fenet@grandest.fr::36aa3853-52c8-47c9-b473-373d2d76a13e" providerId="AD" clId="Web-{B228F736-3752-46E0-992C-BD198DD215BC}" dt="2020-08-12T13:48:06.249" v="2784"/>
          <ac:spMkLst>
            <pc:docMk/>
            <pc:sldMk cId="1344990892" sldId="269"/>
            <ac:spMk id="9" creationId="{B74C2163-2261-4DA1-AE62-C48B0C576A4B}"/>
          </ac:spMkLst>
        </pc:spChg>
        <pc:spChg chg="del">
          <ac:chgData name="FENET Justine" userId="S::justine.fenet@grandest.fr::36aa3853-52c8-47c9-b473-373d2d76a13e" providerId="AD" clId="Web-{B228F736-3752-46E0-992C-BD198DD215BC}" dt="2020-08-12T13:48:06.249" v="2783"/>
          <ac:spMkLst>
            <pc:docMk/>
            <pc:sldMk cId="1344990892" sldId="269"/>
            <ac:spMk id="10" creationId="{CAB3DEE3-2087-495D-84EA-A2C448063892}"/>
          </ac:spMkLst>
        </pc:spChg>
        <pc:spChg chg="del">
          <ac:chgData name="FENET Justine" userId="S::justine.fenet@grandest.fr::36aa3853-52c8-47c9-b473-373d2d76a13e" providerId="AD" clId="Web-{B228F736-3752-46E0-992C-BD198DD215BC}" dt="2020-08-12T13:48:06.249" v="2782"/>
          <ac:spMkLst>
            <pc:docMk/>
            <pc:sldMk cId="1344990892" sldId="269"/>
            <ac:spMk id="11" creationId="{66567167-13FE-45B5-B584-9F86A8089263}"/>
          </ac:spMkLst>
        </pc:spChg>
        <pc:spChg chg="del">
          <ac:chgData name="FENET Justine" userId="S::justine.fenet@grandest.fr::36aa3853-52c8-47c9-b473-373d2d76a13e" providerId="AD" clId="Web-{B228F736-3752-46E0-992C-BD198DD215BC}" dt="2020-08-12T13:48:06.249" v="2781"/>
          <ac:spMkLst>
            <pc:docMk/>
            <pc:sldMk cId="1344990892" sldId="269"/>
            <ac:spMk id="12" creationId="{DE6088BC-0581-4A41-9ADA-495A9A33153D}"/>
          </ac:spMkLst>
        </pc:spChg>
        <pc:spChg chg="del">
          <ac:chgData name="FENET Justine" userId="S::justine.fenet@grandest.fr::36aa3853-52c8-47c9-b473-373d2d76a13e" providerId="AD" clId="Web-{B228F736-3752-46E0-992C-BD198DD215BC}" dt="2020-08-12T13:48:06.249" v="2780"/>
          <ac:spMkLst>
            <pc:docMk/>
            <pc:sldMk cId="1344990892" sldId="269"/>
            <ac:spMk id="13" creationId="{83B3566F-4E8A-41C1-B6FC-5745F2DB5318}"/>
          </ac:spMkLst>
        </pc:spChg>
        <pc:spChg chg="del">
          <ac:chgData name="FENET Justine" userId="S::justine.fenet@grandest.fr::36aa3853-52c8-47c9-b473-373d2d76a13e" providerId="AD" clId="Web-{B228F736-3752-46E0-992C-BD198DD215BC}" dt="2020-08-12T13:48:03.358" v="2779"/>
          <ac:spMkLst>
            <pc:docMk/>
            <pc:sldMk cId="1344990892" sldId="269"/>
            <ac:spMk id="14" creationId="{A96E63E4-51E8-436F-AC3F-2EBDA3DAD6DA}"/>
          </ac:spMkLst>
        </pc:spChg>
      </pc:sldChg>
      <pc:sldChg chg="modSp add ord replId">
        <pc:chgData name="FENET Justine" userId="S::justine.fenet@grandest.fr::36aa3853-52c8-47c9-b473-373d2d76a13e" providerId="AD" clId="Web-{B228F736-3752-46E0-992C-BD198DD215BC}" dt="2020-08-12T14:12:01.245" v="4418" actId="20577"/>
        <pc:sldMkLst>
          <pc:docMk/>
          <pc:sldMk cId="1252271764" sldId="270"/>
        </pc:sldMkLst>
        <pc:spChg chg="mod">
          <ac:chgData name="FENET Justine" userId="S::justine.fenet@grandest.fr::36aa3853-52c8-47c9-b473-373d2d76a13e" providerId="AD" clId="Web-{B228F736-3752-46E0-992C-BD198DD215BC}" dt="2020-08-12T14:12:01.245" v="4418" actId="20577"/>
          <ac:spMkLst>
            <pc:docMk/>
            <pc:sldMk cId="1252271764" sldId="270"/>
            <ac:spMk id="3" creationId="{00000000-0000-0000-0000-000000000000}"/>
          </ac:spMkLst>
        </pc:spChg>
      </pc:sldChg>
      <pc:sldChg chg="new del">
        <pc:chgData name="FENET Justine" userId="S::justine.fenet@grandest.fr::36aa3853-52c8-47c9-b473-373d2d76a13e" providerId="AD" clId="Web-{B228F736-3752-46E0-992C-BD198DD215BC}" dt="2020-08-12T14:16:44.576" v="4424"/>
        <pc:sldMkLst>
          <pc:docMk/>
          <pc:sldMk cId="834891443" sldId="271"/>
        </pc:sldMkLst>
      </pc:sldChg>
      <pc:sldChg chg="new del">
        <pc:chgData name="FENET Justine" userId="S::justine.fenet@grandest.fr::36aa3853-52c8-47c9-b473-373d2d76a13e" providerId="AD" clId="Web-{B228F736-3752-46E0-992C-BD198DD215BC}" dt="2020-08-12T14:16:28.545" v="4422"/>
        <pc:sldMkLst>
          <pc:docMk/>
          <pc:sldMk cId="1706110778" sldId="271"/>
        </pc:sldMkLst>
      </pc:sldChg>
      <pc:sldChg chg="new del">
        <pc:chgData name="FENET Justine" userId="S::justine.fenet@grandest.fr::36aa3853-52c8-47c9-b473-373d2d76a13e" providerId="AD" clId="Web-{B228F736-3752-46E0-992C-BD198DD215BC}" dt="2020-08-12T14:17:04.639" v="4426"/>
        <pc:sldMkLst>
          <pc:docMk/>
          <pc:sldMk cId="4003897335" sldId="271"/>
        </pc:sldMkLst>
      </pc:sldChg>
    </pc:docChg>
  </pc:docChgLst>
  <pc:docChgLst>
    <pc:chgData name="FENET Justine" userId="S::justine.fenet@grandest.fr::36aa3853-52c8-47c9-b473-373d2d76a13e" providerId="AD" clId="Web-{700A70A3-A809-4E64-76BD-2DEBFE686F7F}"/>
    <pc:docChg chg="addSld delSld modSld sldOrd">
      <pc:chgData name="FENET Justine" userId="S::justine.fenet@grandest.fr::36aa3853-52c8-47c9-b473-373d2d76a13e" providerId="AD" clId="Web-{700A70A3-A809-4E64-76BD-2DEBFE686F7F}" dt="2020-08-31T09:01:31.707" v="159"/>
      <pc:docMkLst>
        <pc:docMk/>
      </pc:docMkLst>
      <pc:sldChg chg="addSp delSp modSp">
        <pc:chgData name="FENET Justine" userId="S::justine.fenet@grandest.fr::36aa3853-52c8-47c9-b473-373d2d76a13e" providerId="AD" clId="Web-{700A70A3-A809-4E64-76BD-2DEBFE686F7F}" dt="2020-08-31T09:01:19.504" v="158" actId="14100"/>
        <pc:sldMkLst>
          <pc:docMk/>
          <pc:sldMk cId="347057366" sldId="281"/>
        </pc:sldMkLst>
        <pc:spChg chg="del">
          <ac:chgData name="FENET Justine" userId="S::justine.fenet@grandest.fr::36aa3853-52c8-47c9-b473-373d2d76a13e" providerId="AD" clId="Web-{700A70A3-A809-4E64-76BD-2DEBFE686F7F}" dt="2020-08-31T08:39:14.409" v="51"/>
          <ac:spMkLst>
            <pc:docMk/>
            <pc:sldMk cId="347057366" sldId="281"/>
            <ac:spMk id="3" creationId="{5135E286-C459-46AC-AAB3-EF8AF60B6F1F}"/>
          </ac:spMkLst>
        </pc:spChg>
        <pc:spChg chg="add mod">
          <ac:chgData name="FENET Justine" userId="S::justine.fenet@grandest.fr::36aa3853-52c8-47c9-b473-373d2d76a13e" providerId="AD" clId="Web-{700A70A3-A809-4E64-76BD-2DEBFE686F7F}" dt="2020-08-31T08:58:32.516" v="129" actId="1076"/>
          <ac:spMkLst>
            <pc:docMk/>
            <pc:sldMk cId="347057366" sldId="281"/>
            <ac:spMk id="5" creationId="{FC1DCF97-9912-496E-BF55-E10C6E9CFD35}"/>
          </ac:spMkLst>
        </pc:spChg>
        <pc:spChg chg="add mod">
          <ac:chgData name="FENET Justine" userId="S::justine.fenet@grandest.fr::36aa3853-52c8-47c9-b473-373d2d76a13e" providerId="AD" clId="Web-{700A70A3-A809-4E64-76BD-2DEBFE686F7F}" dt="2020-08-31T09:01:19.504" v="158" actId="14100"/>
          <ac:spMkLst>
            <pc:docMk/>
            <pc:sldMk cId="347057366" sldId="281"/>
            <ac:spMk id="6" creationId="{D7BC8ACD-DBF1-4508-B75D-414DC461319E}"/>
          </ac:spMkLst>
        </pc:spChg>
        <pc:spChg chg="add mod">
          <ac:chgData name="FENET Justine" userId="S::justine.fenet@grandest.fr::36aa3853-52c8-47c9-b473-373d2d76a13e" providerId="AD" clId="Web-{700A70A3-A809-4E64-76BD-2DEBFE686F7F}" dt="2020-08-31T09:00:58.316" v="149" actId="1076"/>
          <ac:spMkLst>
            <pc:docMk/>
            <pc:sldMk cId="347057366" sldId="281"/>
            <ac:spMk id="9" creationId="{40C8DA13-4C28-459C-83CF-BF12FAAF3EA6}"/>
          </ac:spMkLst>
        </pc:spChg>
        <pc:spChg chg="add mod">
          <ac:chgData name="FENET Justine" userId="S::justine.fenet@grandest.fr::36aa3853-52c8-47c9-b473-373d2d76a13e" providerId="AD" clId="Web-{700A70A3-A809-4E64-76BD-2DEBFE686F7F}" dt="2020-08-31T09:00:58.332" v="151" actId="1076"/>
          <ac:spMkLst>
            <pc:docMk/>
            <pc:sldMk cId="347057366" sldId="281"/>
            <ac:spMk id="11" creationId="{DC876586-062B-4BE2-924C-B9D3E971065E}"/>
          </ac:spMkLst>
        </pc:spChg>
        <pc:spChg chg="add mod">
          <ac:chgData name="FENET Justine" userId="S::justine.fenet@grandest.fr::36aa3853-52c8-47c9-b473-373d2d76a13e" providerId="AD" clId="Web-{700A70A3-A809-4E64-76BD-2DEBFE686F7F}" dt="2020-08-31T09:00:58.347" v="152" actId="1076"/>
          <ac:spMkLst>
            <pc:docMk/>
            <pc:sldMk cId="347057366" sldId="281"/>
            <ac:spMk id="12" creationId="{49EC488B-1AF6-4BC8-9273-AA950D9BC611}"/>
          </ac:spMkLst>
        </pc:spChg>
        <pc:spChg chg="mod">
          <ac:chgData name="FENET Justine" userId="S::justine.fenet@grandest.fr::36aa3853-52c8-47c9-b473-373d2d76a13e" providerId="AD" clId="Web-{700A70A3-A809-4E64-76BD-2DEBFE686F7F}" dt="2020-08-31T08:57:38.233" v="120" actId="1076"/>
          <ac:spMkLst>
            <pc:docMk/>
            <pc:sldMk cId="347057366" sldId="281"/>
            <ac:spMk id="33" creationId="{BD5C06DF-07D9-4853-BDE1-A58744A74144}"/>
          </ac:spMkLst>
        </pc:spChg>
        <pc:spChg chg="mod">
          <ac:chgData name="FENET Justine" userId="S::justine.fenet@grandest.fr::36aa3853-52c8-47c9-b473-373d2d76a13e" providerId="AD" clId="Web-{700A70A3-A809-4E64-76BD-2DEBFE686F7F}" dt="2020-08-31T08:46:03.404" v="70" actId="1076"/>
          <ac:spMkLst>
            <pc:docMk/>
            <pc:sldMk cId="347057366" sldId="281"/>
            <ac:spMk id="34" creationId="{CACA3F2E-3DAA-4D6A-94BE-6552A911655B}"/>
          </ac:spMkLst>
        </pc:spChg>
        <pc:spChg chg="mod">
          <ac:chgData name="FENET Justine" userId="S::justine.fenet@grandest.fr::36aa3853-52c8-47c9-b473-373d2d76a13e" providerId="AD" clId="Web-{700A70A3-A809-4E64-76BD-2DEBFE686F7F}" dt="2020-08-31T08:57:20.311" v="115" actId="1076"/>
          <ac:spMkLst>
            <pc:docMk/>
            <pc:sldMk cId="347057366" sldId="281"/>
            <ac:spMk id="49" creationId="{D93C9680-E362-4D2E-9A4F-3F4F96692F3B}"/>
          </ac:spMkLst>
        </pc:spChg>
        <pc:spChg chg="del">
          <ac:chgData name="FENET Justine" userId="S::justine.fenet@grandest.fr::36aa3853-52c8-47c9-b473-373d2d76a13e" providerId="AD" clId="Web-{700A70A3-A809-4E64-76BD-2DEBFE686F7F}" dt="2020-08-31T08:39:14.409" v="52"/>
          <ac:spMkLst>
            <pc:docMk/>
            <pc:sldMk cId="347057366" sldId="281"/>
            <ac:spMk id="60" creationId="{477A8613-1DC9-489E-AEFE-D3D8C4751C4D}"/>
          </ac:spMkLst>
        </pc:spChg>
        <pc:spChg chg="mod">
          <ac:chgData name="FENET Justine" userId="S::justine.fenet@grandest.fr::36aa3853-52c8-47c9-b473-373d2d76a13e" providerId="AD" clId="Web-{700A70A3-A809-4E64-76BD-2DEBFE686F7F}" dt="2020-08-31T08:57:35.248" v="119" actId="1076"/>
          <ac:spMkLst>
            <pc:docMk/>
            <pc:sldMk cId="347057366" sldId="281"/>
            <ac:spMk id="77" creationId="{1616C051-2D8F-4684-99B8-289A338567C6}"/>
          </ac:spMkLst>
        </pc:spChg>
        <pc:spChg chg="mod">
          <ac:chgData name="FENET Justine" userId="S::justine.fenet@grandest.fr::36aa3853-52c8-47c9-b473-373d2d76a13e" providerId="AD" clId="Web-{700A70A3-A809-4E64-76BD-2DEBFE686F7F}" dt="2020-08-31T08:57:43.233" v="121" actId="1076"/>
          <ac:spMkLst>
            <pc:docMk/>
            <pc:sldMk cId="347057366" sldId="281"/>
            <ac:spMk id="78" creationId="{B9F958BD-D6DF-4380-8521-4BD8975E0A05}"/>
          </ac:spMkLst>
        </pc:spChg>
        <pc:spChg chg="mod">
          <ac:chgData name="FENET Justine" userId="S::justine.fenet@grandest.fr::36aa3853-52c8-47c9-b473-373d2d76a13e" providerId="AD" clId="Web-{700A70A3-A809-4E64-76BD-2DEBFE686F7F}" dt="2020-08-31T08:45:53.122" v="67" actId="20577"/>
          <ac:spMkLst>
            <pc:docMk/>
            <pc:sldMk cId="347057366" sldId="281"/>
            <ac:spMk id="95" creationId="{5BB2950D-521A-431F-B25B-69316D816F44}"/>
          </ac:spMkLst>
        </pc:spChg>
        <pc:spChg chg="mod">
          <ac:chgData name="FENET Justine" userId="S::justine.fenet@grandest.fr::36aa3853-52c8-47c9-b473-373d2d76a13e" providerId="AD" clId="Web-{700A70A3-A809-4E64-76BD-2DEBFE686F7F}" dt="2020-08-31T08:23:46.026" v="46" actId="1076"/>
          <ac:spMkLst>
            <pc:docMk/>
            <pc:sldMk cId="347057366" sldId="281"/>
            <ac:spMk id="96" creationId="{E8D6EDD8-2D9B-4E3B-BE1A-433DA43EF611}"/>
          </ac:spMkLst>
        </pc:spChg>
        <pc:spChg chg="del">
          <ac:chgData name="FENET Justine" userId="S::justine.fenet@grandest.fr::36aa3853-52c8-47c9-b473-373d2d76a13e" providerId="AD" clId="Web-{700A70A3-A809-4E64-76BD-2DEBFE686F7F}" dt="2020-08-31T08:39:14.409" v="61"/>
          <ac:spMkLst>
            <pc:docMk/>
            <pc:sldMk cId="347057366" sldId="281"/>
            <ac:spMk id="103" creationId="{2D99D67B-15EB-440A-AA81-6765FEBC6467}"/>
          </ac:spMkLst>
        </pc:spChg>
        <pc:spChg chg="del">
          <ac:chgData name="FENET Justine" userId="S::justine.fenet@grandest.fr::36aa3853-52c8-47c9-b473-373d2d76a13e" providerId="AD" clId="Web-{700A70A3-A809-4E64-76BD-2DEBFE686F7F}" dt="2020-08-31T08:39:14.409" v="59"/>
          <ac:spMkLst>
            <pc:docMk/>
            <pc:sldMk cId="347057366" sldId="281"/>
            <ac:spMk id="106" creationId="{75ECA279-BEA8-47D7-9F4C-4F27662361C3}"/>
          </ac:spMkLst>
        </pc:spChg>
        <pc:spChg chg="del">
          <ac:chgData name="FENET Justine" userId="S::justine.fenet@grandest.fr::36aa3853-52c8-47c9-b473-373d2d76a13e" providerId="AD" clId="Web-{700A70A3-A809-4E64-76BD-2DEBFE686F7F}" dt="2020-08-31T08:39:14.409" v="58"/>
          <ac:spMkLst>
            <pc:docMk/>
            <pc:sldMk cId="347057366" sldId="281"/>
            <ac:spMk id="109" creationId="{70D8FCC7-2119-45DE-9493-371B2DBF0336}"/>
          </ac:spMkLst>
        </pc:spChg>
        <pc:spChg chg="del">
          <ac:chgData name="FENET Justine" userId="S::justine.fenet@grandest.fr::36aa3853-52c8-47c9-b473-373d2d76a13e" providerId="AD" clId="Web-{700A70A3-A809-4E64-76BD-2DEBFE686F7F}" dt="2020-08-31T08:39:14.409" v="57"/>
          <ac:spMkLst>
            <pc:docMk/>
            <pc:sldMk cId="347057366" sldId="281"/>
            <ac:spMk id="125" creationId="{5142A717-CA40-4FF4-8011-6770246B046B}"/>
          </ac:spMkLst>
        </pc:spChg>
        <pc:spChg chg="del">
          <ac:chgData name="FENET Justine" userId="S::justine.fenet@grandest.fr::36aa3853-52c8-47c9-b473-373d2d76a13e" providerId="AD" clId="Web-{700A70A3-A809-4E64-76BD-2DEBFE686F7F}" dt="2020-08-31T08:39:14.409" v="56"/>
          <ac:spMkLst>
            <pc:docMk/>
            <pc:sldMk cId="347057366" sldId="281"/>
            <ac:spMk id="126" creationId="{12457C1F-896C-42A5-A88D-B4793A8E84BE}"/>
          </ac:spMkLst>
        </pc:spChg>
        <pc:picChg chg="add mod">
          <ac:chgData name="FENET Justine" userId="S::justine.fenet@grandest.fr::36aa3853-52c8-47c9-b473-373d2d76a13e" providerId="AD" clId="Web-{700A70A3-A809-4E64-76BD-2DEBFE686F7F}" dt="2020-08-31T09:00:58.300" v="147" actId="1076"/>
          <ac:picMkLst>
            <pc:docMk/>
            <pc:sldMk cId="347057366" sldId="281"/>
            <ac:picMk id="7" creationId="{8CACE0D1-432F-4D78-B151-4B789AAC6A0F}"/>
          </ac:picMkLst>
        </pc:picChg>
        <pc:picChg chg="add mod">
          <ac:chgData name="FENET Justine" userId="S::justine.fenet@grandest.fr::36aa3853-52c8-47c9-b473-373d2d76a13e" providerId="AD" clId="Web-{700A70A3-A809-4E64-76BD-2DEBFE686F7F}" dt="2020-08-31T09:00:58.316" v="148" actId="1076"/>
          <ac:picMkLst>
            <pc:docMk/>
            <pc:sldMk cId="347057366" sldId="281"/>
            <ac:picMk id="8" creationId="{50EF45A7-98C7-42C7-9965-DF0747ABE5E2}"/>
          </ac:picMkLst>
        </pc:picChg>
        <pc:picChg chg="add mod">
          <ac:chgData name="FENET Justine" userId="S::justine.fenet@grandest.fr::36aa3853-52c8-47c9-b473-373d2d76a13e" providerId="AD" clId="Web-{700A70A3-A809-4E64-76BD-2DEBFE686F7F}" dt="2020-08-31T09:00:58.332" v="150" actId="1076"/>
          <ac:picMkLst>
            <pc:docMk/>
            <pc:sldMk cId="347057366" sldId="281"/>
            <ac:picMk id="10" creationId="{282D62A6-CDD3-402C-8726-56BDFA6C46AF}"/>
          </ac:picMkLst>
        </pc:picChg>
        <pc:picChg chg="mod">
          <ac:chgData name="FENET Justine" userId="S::justine.fenet@grandest.fr::36aa3853-52c8-47c9-b473-373d2d76a13e" providerId="AD" clId="Web-{700A70A3-A809-4E64-76BD-2DEBFE686F7F}" dt="2020-08-31T08:57:59.608" v="125" actId="1076"/>
          <ac:picMkLst>
            <pc:docMk/>
            <pc:sldMk cId="347057366" sldId="281"/>
            <ac:picMk id="54" creationId="{BE891D3B-C006-40A9-AB54-C7C055D5894E}"/>
          </ac:picMkLst>
        </pc:picChg>
        <pc:picChg chg="mod">
          <ac:chgData name="FENET Justine" userId="S::justine.fenet@grandest.fr::36aa3853-52c8-47c9-b473-373d2d76a13e" providerId="AD" clId="Web-{700A70A3-A809-4E64-76BD-2DEBFE686F7F}" dt="2020-08-31T08:57:59.608" v="126" actId="1076"/>
          <ac:picMkLst>
            <pc:docMk/>
            <pc:sldMk cId="347057366" sldId="281"/>
            <ac:picMk id="55" creationId="{09C52DFE-0FFA-4D85-8583-A6BB62E3DFA3}"/>
          </ac:picMkLst>
        </pc:picChg>
        <pc:picChg chg="mod">
          <ac:chgData name="FENET Justine" userId="S::justine.fenet@grandest.fr::36aa3853-52c8-47c9-b473-373d2d76a13e" providerId="AD" clId="Web-{700A70A3-A809-4E64-76BD-2DEBFE686F7F}" dt="2020-08-31T08:57:59.608" v="127" actId="1076"/>
          <ac:picMkLst>
            <pc:docMk/>
            <pc:sldMk cId="347057366" sldId="281"/>
            <ac:picMk id="56" creationId="{81DEFFEB-7F94-4CA5-A8C1-A7B27B4EA779}"/>
          </ac:picMkLst>
        </pc:picChg>
        <pc:picChg chg="ord">
          <ac:chgData name="FENET Justine" userId="S::justine.fenet@grandest.fr::36aa3853-52c8-47c9-b473-373d2d76a13e" providerId="AD" clId="Web-{700A70A3-A809-4E64-76BD-2DEBFE686F7F}" dt="2020-08-31T08:25:01.544" v="47"/>
          <ac:picMkLst>
            <pc:docMk/>
            <pc:sldMk cId="347057366" sldId="281"/>
            <ac:picMk id="82" creationId="{D7C27F97-7B5E-4A03-8735-4959E8036CAB}"/>
          </ac:picMkLst>
        </pc:picChg>
        <pc:picChg chg="del">
          <ac:chgData name="FENET Justine" userId="S::justine.fenet@grandest.fr::36aa3853-52c8-47c9-b473-373d2d76a13e" providerId="AD" clId="Web-{700A70A3-A809-4E64-76BD-2DEBFE686F7F}" dt="2020-08-31T08:39:18.893" v="64"/>
          <ac:picMkLst>
            <pc:docMk/>
            <pc:sldMk cId="347057366" sldId="281"/>
            <ac:picMk id="101" creationId="{57221F7C-46C4-4152-9A8A-539BFA74A502}"/>
          </ac:picMkLst>
        </pc:picChg>
        <pc:picChg chg="del">
          <ac:chgData name="FENET Justine" userId="S::justine.fenet@grandest.fr::36aa3853-52c8-47c9-b473-373d2d76a13e" providerId="AD" clId="Web-{700A70A3-A809-4E64-76BD-2DEBFE686F7F}" dt="2020-08-31T08:39:14.409" v="62"/>
          <ac:picMkLst>
            <pc:docMk/>
            <pc:sldMk cId="347057366" sldId="281"/>
            <ac:picMk id="102" creationId="{203C9DC7-5349-4B08-A3C0-23F2AE2671F6}"/>
          </ac:picMkLst>
        </pc:picChg>
        <pc:picChg chg="del">
          <ac:chgData name="FENET Justine" userId="S::justine.fenet@grandest.fr::36aa3853-52c8-47c9-b473-373d2d76a13e" providerId="AD" clId="Web-{700A70A3-A809-4E64-76BD-2DEBFE686F7F}" dt="2020-08-31T08:39:14.409" v="60"/>
          <ac:picMkLst>
            <pc:docMk/>
            <pc:sldMk cId="347057366" sldId="281"/>
            <ac:picMk id="104" creationId="{73001793-B00B-4994-9535-DBEAF21DC6D0}"/>
          </ac:picMkLst>
        </pc:picChg>
        <pc:picChg chg="del">
          <ac:chgData name="FENET Justine" userId="S::justine.fenet@grandest.fr::36aa3853-52c8-47c9-b473-373d2d76a13e" providerId="AD" clId="Web-{700A70A3-A809-4E64-76BD-2DEBFE686F7F}" dt="2020-08-31T08:39:14.409" v="55"/>
          <ac:picMkLst>
            <pc:docMk/>
            <pc:sldMk cId="347057366" sldId="281"/>
            <ac:picMk id="111" creationId="{24207EE3-7EFE-4847-847F-EBDCA5424228}"/>
          </ac:picMkLst>
        </pc:picChg>
        <pc:picChg chg="del">
          <ac:chgData name="FENET Justine" userId="S::justine.fenet@grandest.fr::36aa3853-52c8-47c9-b473-373d2d76a13e" providerId="AD" clId="Web-{700A70A3-A809-4E64-76BD-2DEBFE686F7F}" dt="2020-08-31T08:39:16.237" v="63"/>
          <ac:picMkLst>
            <pc:docMk/>
            <pc:sldMk cId="347057366" sldId="281"/>
            <ac:picMk id="112" creationId="{CC9C7DF5-3E75-4AC3-883C-368EF7671335}"/>
          </ac:picMkLst>
        </pc:picChg>
        <pc:cxnChg chg="del">
          <ac:chgData name="FENET Justine" userId="S::justine.fenet@grandest.fr::36aa3853-52c8-47c9-b473-373d2d76a13e" providerId="AD" clId="Web-{700A70A3-A809-4E64-76BD-2DEBFE686F7F}" dt="2020-08-31T08:39:14.409" v="54"/>
          <ac:cxnSpMkLst>
            <pc:docMk/>
            <pc:sldMk cId="347057366" sldId="281"/>
            <ac:cxnSpMk id="2" creationId="{99B0E93D-158B-421E-BDD7-AA2645BFF620}"/>
          </ac:cxnSpMkLst>
        </pc:cxnChg>
        <pc:cxnChg chg="del">
          <ac:chgData name="FENET Justine" userId="S::justine.fenet@grandest.fr::36aa3853-52c8-47c9-b473-373d2d76a13e" providerId="AD" clId="Web-{700A70A3-A809-4E64-76BD-2DEBFE686F7F}" dt="2020-08-31T08:39:14.409" v="53"/>
          <ac:cxnSpMkLst>
            <pc:docMk/>
            <pc:sldMk cId="347057366" sldId="281"/>
            <ac:cxnSpMk id="32" creationId="{323F606D-DA2E-46F1-97BE-A819E61EFAD6}"/>
          </ac:cxnSpMkLst>
        </pc:cxnChg>
      </pc:sldChg>
      <pc:sldChg chg="modSp ord">
        <pc:chgData name="FENET Justine" userId="S::justine.fenet@grandest.fr::36aa3853-52c8-47c9-b473-373d2d76a13e" providerId="AD" clId="Web-{700A70A3-A809-4E64-76BD-2DEBFE686F7F}" dt="2020-08-31T08:09:17.474" v="43" actId="20577"/>
        <pc:sldMkLst>
          <pc:docMk/>
          <pc:sldMk cId="2299586395" sldId="292"/>
        </pc:sldMkLst>
        <pc:spChg chg="mod">
          <ac:chgData name="FENET Justine" userId="S::justine.fenet@grandest.fr::36aa3853-52c8-47c9-b473-373d2d76a13e" providerId="AD" clId="Web-{700A70A3-A809-4E64-76BD-2DEBFE686F7F}" dt="2020-08-31T08:09:17.474" v="43" actId="20577"/>
          <ac:spMkLst>
            <pc:docMk/>
            <pc:sldMk cId="2299586395" sldId="292"/>
            <ac:spMk id="29" creationId="{EDACA1BE-D37F-4428-8C1D-283059B7FCD8}"/>
          </ac:spMkLst>
        </pc:spChg>
      </pc:sldChg>
      <pc:sldChg chg="delSp modSp add del replId">
        <pc:chgData name="FENET Justine" userId="S::justine.fenet@grandest.fr::36aa3853-52c8-47c9-b473-373d2d76a13e" providerId="AD" clId="Web-{700A70A3-A809-4E64-76BD-2DEBFE686F7F}" dt="2020-08-31T09:01:31.707" v="159"/>
        <pc:sldMkLst>
          <pc:docMk/>
          <pc:sldMk cId="1923573280" sldId="293"/>
        </pc:sldMkLst>
        <pc:spChg chg="del">
          <ac:chgData name="FENET Justine" userId="S::justine.fenet@grandest.fr::36aa3853-52c8-47c9-b473-373d2d76a13e" providerId="AD" clId="Web-{700A70A3-A809-4E64-76BD-2DEBFE686F7F}" dt="2020-08-31T08:55:24.323" v="72"/>
          <ac:spMkLst>
            <pc:docMk/>
            <pc:sldMk cId="1923573280" sldId="293"/>
            <ac:spMk id="34" creationId="{CACA3F2E-3DAA-4D6A-94BE-6552A911655B}"/>
          </ac:spMkLst>
        </pc:spChg>
        <pc:spChg chg="del">
          <ac:chgData name="FENET Justine" userId="S::justine.fenet@grandest.fr::36aa3853-52c8-47c9-b473-373d2d76a13e" providerId="AD" clId="Web-{700A70A3-A809-4E64-76BD-2DEBFE686F7F}" dt="2020-08-31T08:55:27.917" v="77"/>
          <ac:spMkLst>
            <pc:docMk/>
            <pc:sldMk cId="1923573280" sldId="293"/>
            <ac:spMk id="95" creationId="{5BB2950D-521A-431F-B25B-69316D816F44}"/>
          </ac:spMkLst>
        </pc:spChg>
        <pc:spChg chg="del mod">
          <ac:chgData name="FENET Justine" userId="S::justine.fenet@grandest.fr::36aa3853-52c8-47c9-b473-373d2d76a13e" providerId="AD" clId="Web-{700A70A3-A809-4E64-76BD-2DEBFE686F7F}" dt="2020-08-31T08:55:34.574" v="81"/>
          <ac:spMkLst>
            <pc:docMk/>
            <pc:sldMk cId="1923573280" sldId="293"/>
            <ac:spMk id="96" creationId="{E8D6EDD8-2D9B-4E3B-BE1A-433DA43EF611}"/>
          </ac:spMkLst>
        </pc:spChg>
        <pc:spChg chg="del">
          <ac:chgData name="FENET Justine" userId="S::justine.fenet@grandest.fr::36aa3853-52c8-47c9-b473-373d2d76a13e" providerId="AD" clId="Web-{700A70A3-A809-4E64-76BD-2DEBFE686F7F}" dt="2020-08-31T08:55:41.902" v="88"/>
          <ac:spMkLst>
            <pc:docMk/>
            <pc:sldMk cId="1923573280" sldId="293"/>
            <ac:spMk id="109" creationId="{70D8FCC7-2119-45DE-9493-371B2DBF0336}"/>
          </ac:spMkLst>
        </pc:spChg>
        <pc:spChg chg="del">
          <ac:chgData name="FENET Justine" userId="S::justine.fenet@grandest.fr::36aa3853-52c8-47c9-b473-373d2d76a13e" providerId="AD" clId="Web-{700A70A3-A809-4E64-76BD-2DEBFE686F7F}" dt="2020-08-31T08:55:24.323" v="73"/>
          <ac:spMkLst>
            <pc:docMk/>
            <pc:sldMk cId="1923573280" sldId="293"/>
            <ac:spMk id="113" creationId="{3CE0DD67-9AF9-4C71-8FC6-3ACB07E57CF6}"/>
          </ac:spMkLst>
        </pc:spChg>
        <pc:spChg chg="del">
          <ac:chgData name="FENET Justine" userId="S::justine.fenet@grandest.fr::36aa3853-52c8-47c9-b473-373d2d76a13e" providerId="AD" clId="Web-{700A70A3-A809-4E64-76BD-2DEBFE686F7F}" dt="2020-08-31T08:55:37.355" v="82"/>
          <ac:spMkLst>
            <pc:docMk/>
            <pc:sldMk cId="1923573280" sldId="293"/>
            <ac:spMk id="124" creationId="{46A559E3-E8ED-4C74-A9DF-03B342CD19AE}"/>
          </ac:spMkLst>
        </pc:spChg>
        <pc:spChg chg="del">
          <ac:chgData name="FENET Justine" userId="S::justine.fenet@grandest.fr::36aa3853-52c8-47c9-b473-373d2d76a13e" providerId="AD" clId="Web-{700A70A3-A809-4E64-76BD-2DEBFE686F7F}" dt="2020-08-31T08:55:41.902" v="87"/>
          <ac:spMkLst>
            <pc:docMk/>
            <pc:sldMk cId="1923573280" sldId="293"/>
            <ac:spMk id="125" creationId="{5142A717-CA40-4FF4-8011-6770246B046B}"/>
          </ac:spMkLst>
        </pc:spChg>
        <pc:spChg chg="del">
          <ac:chgData name="FENET Justine" userId="S::justine.fenet@grandest.fr::36aa3853-52c8-47c9-b473-373d2d76a13e" providerId="AD" clId="Web-{700A70A3-A809-4E64-76BD-2DEBFE686F7F}" dt="2020-08-31T08:55:41.902" v="85"/>
          <ac:spMkLst>
            <pc:docMk/>
            <pc:sldMk cId="1923573280" sldId="293"/>
            <ac:spMk id="126" creationId="{12457C1F-896C-42A5-A88D-B4793A8E84BE}"/>
          </ac:spMkLst>
        </pc:spChg>
        <pc:picChg chg="del">
          <ac:chgData name="FENET Justine" userId="S::justine.fenet@grandest.fr::36aa3853-52c8-47c9-b473-373d2d76a13e" providerId="AD" clId="Web-{700A70A3-A809-4E64-76BD-2DEBFE686F7F}" dt="2020-08-31T08:55:24.323" v="75"/>
          <ac:picMkLst>
            <pc:docMk/>
            <pc:sldMk cId="1923573280" sldId="293"/>
            <ac:picMk id="13" creationId="{4F7E08B9-2B77-47D5-A690-B78D055DB87A}"/>
          </ac:picMkLst>
        </pc:picChg>
        <pc:picChg chg="del">
          <ac:chgData name="FENET Justine" userId="S::justine.fenet@grandest.fr::36aa3853-52c8-47c9-b473-373d2d76a13e" providerId="AD" clId="Web-{700A70A3-A809-4E64-76BD-2DEBFE686F7F}" dt="2020-08-31T08:55:24.323" v="71"/>
          <ac:picMkLst>
            <pc:docMk/>
            <pc:sldMk cId="1923573280" sldId="293"/>
            <ac:picMk id="82" creationId="{D7C27F97-7B5E-4A03-8735-4959E8036CAB}"/>
          </ac:picMkLst>
        </pc:picChg>
        <pc:picChg chg="del">
          <ac:chgData name="FENET Justine" userId="S::justine.fenet@grandest.fr::36aa3853-52c8-47c9-b473-373d2d76a13e" providerId="AD" clId="Web-{700A70A3-A809-4E64-76BD-2DEBFE686F7F}" dt="2020-08-31T08:55:24.323" v="74"/>
          <ac:picMkLst>
            <pc:docMk/>
            <pc:sldMk cId="1923573280" sldId="293"/>
            <ac:picMk id="84" creationId="{63D87A3E-5D5A-4B00-91D7-F3734B65336F}"/>
          </ac:picMkLst>
        </pc:picChg>
        <pc:picChg chg="del">
          <ac:chgData name="FENET Justine" userId="S::justine.fenet@grandest.fr::36aa3853-52c8-47c9-b473-373d2d76a13e" providerId="AD" clId="Web-{700A70A3-A809-4E64-76BD-2DEBFE686F7F}" dt="2020-08-31T08:55:24.323" v="76"/>
          <ac:picMkLst>
            <pc:docMk/>
            <pc:sldMk cId="1923573280" sldId="293"/>
            <ac:picMk id="93" creationId="{D1B238F3-31AC-413E-B95A-BC8AD059E950}"/>
          </ac:picMkLst>
        </pc:picChg>
        <pc:picChg chg="del">
          <ac:chgData name="FENET Justine" userId="S::justine.fenet@grandest.fr::36aa3853-52c8-47c9-b473-373d2d76a13e" providerId="AD" clId="Web-{700A70A3-A809-4E64-76BD-2DEBFE686F7F}" dt="2020-08-31T08:55:43.465" v="89"/>
          <ac:picMkLst>
            <pc:docMk/>
            <pc:sldMk cId="1923573280" sldId="293"/>
            <ac:picMk id="111" creationId="{24207EE3-7EFE-4847-847F-EBDCA5424228}"/>
          </ac:picMkLst>
        </pc:picChg>
        <pc:picChg chg="del">
          <ac:chgData name="FENET Justine" userId="S::justine.fenet@grandest.fr::36aa3853-52c8-47c9-b473-373d2d76a13e" providerId="AD" clId="Web-{700A70A3-A809-4E64-76BD-2DEBFE686F7F}" dt="2020-08-31T08:55:41.902" v="86"/>
          <ac:picMkLst>
            <pc:docMk/>
            <pc:sldMk cId="1923573280" sldId="293"/>
            <ac:picMk id="112" creationId="{CC9C7DF5-3E75-4AC3-883C-368EF7671335}"/>
          </ac:picMkLst>
        </pc:picChg>
        <pc:cxnChg chg="del">
          <ac:chgData name="FENET Justine" userId="S::justine.fenet@grandest.fr::36aa3853-52c8-47c9-b473-373d2d76a13e" providerId="AD" clId="Web-{700A70A3-A809-4E64-76BD-2DEBFE686F7F}" dt="2020-08-31T08:55:41.902" v="84"/>
          <ac:cxnSpMkLst>
            <pc:docMk/>
            <pc:sldMk cId="1923573280" sldId="293"/>
            <ac:cxnSpMk id="2" creationId="{99B0E93D-158B-421E-BDD7-AA2645BFF620}"/>
          </ac:cxnSpMkLst>
        </pc:cxnChg>
        <pc:cxnChg chg="del">
          <ac:chgData name="FENET Justine" userId="S::justine.fenet@grandest.fr::36aa3853-52c8-47c9-b473-373d2d76a13e" providerId="AD" clId="Web-{700A70A3-A809-4E64-76BD-2DEBFE686F7F}" dt="2020-08-31T08:55:41.902" v="83"/>
          <ac:cxnSpMkLst>
            <pc:docMk/>
            <pc:sldMk cId="1923573280" sldId="293"/>
            <ac:cxnSpMk id="32" creationId="{323F606D-DA2E-46F1-97BE-A819E61EFAD6}"/>
          </ac:cxnSpMkLst>
        </pc:cxnChg>
      </pc:sldChg>
      <pc:sldChg chg="delSp add replId">
        <pc:chgData name="FENET Justine" userId="S::justine.fenet@grandest.fr::36aa3853-52c8-47c9-b473-373d2d76a13e" providerId="AD" clId="Web-{700A70A3-A809-4E64-76BD-2DEBFE686F7F}" dt="2020-08-31T08:56:00.402" v="104"/>
        <pc:sldMkLst>
          <pc:docMk/>
          <pc:sldMk cId="1548724417" sldId="294"/>
        </pc:sldMkLst>
        <pc:spChg chg="del">
          <ac:chgData name="FENET Justine" userId="S::justine.fenet@grandest.fr::36aa3853-52c8-47c9-b473-373d2d76a13e" providerId="AD" clId="Web-{700A70A3-A809-4E64-76BD-2DEBFE686F7F}" dt="2020-08-31T08:55:50.137" v="92"/>
          <ac:spMkLst>
            <pc:docMk/>
            <pc:sldMk cId="1548724417" sldId="294"/>
            <ac:spMk id="34" creationId="{CACA3F2E-3DAA-4D6A-94BE-6552A911655B}"/>
          </ac:spMkLst>
        </pc:spChg>
        <pc:spChg chg="del">
          <ac:chgData name="FENET Justine" userId="S::justine.fenet@grandest.fr::36aa3853-52c8-47c9-b473-373d2d76a13e" providerId="AD" clId="Web-{700A70A3-A809-4E64-76BD-2DEBFE686F7F}" dt="2020-08-31T08:55:50.137" v="91"/>
          <ac:spMkLst>
            <pc:docMk/>
            <pc:sldMk cId="1548724417" sldId="294"/>
            <ac:spMk id="60" creationId="{477A8613-1DC9-489E-AEFE-D3D8C4751C4D}"/>
          </ac:spMkLst>
        </pc:spChg>
        <pc:spChg chg="del">
          <ac:chgData name="FENET Justine" userId="S::justine.fenet@grandest.fr::36aa3853-52c8-47c9-b473-373d2d76a13e" providerId="AD" clId="Web-{700A70A3-A809-4E64-76BD-2DEBFE686F7F}" dt="2020-08-31T08:55:50.137" v="99"/>
          <ac:spMkLst>
            <pc:docMk/>
            <pc:sldMk cId="1548724417" sldId="294"/>
            <ac:spMk id="95" creationId="{5BB2950D-521A-431F-B25B-69316D816F44}"/>
          </ac:spMkLst>
        </pc:spChg>
        <pc:spChg chg="del">
          <ac:chgData name="FENET Justine" userId="S::justine.fenet@grandest.fr::36aa3853-52c8-47c9-b473-373d2d76a13e" providerId="AD" clId="Web-{700A70A3-A809-4E64-76BD-2DEBFE686F7F}" dt="2020-08-31T08:55:50.137" v="98"/>
          <ac:spMkLst>
            <pc:docMk/>
            <pc:sldMk cId="1548724417" sldId="294"/>
            <ac:spMk id="96" creationId="{E8D6EDD8-2D9B-4E3B-BE1A-433DA43EF611}"/>
          </ac:spMkLst>
        </pc:spChg>
        <pc:spChg chg="del">
          <ac:chgData name="FENET Justine" userId="S::justine.fenet@grandest.fr::36aa3853-52c8-47c9-b473-373d2d76a13e" providerId="AD" clId="Web-{700A70A3-A809-4E64-76BD-2DEBFE686F7F}" dt="2020-08-31T08:55:53.340" v="102"/>
          <ac:spMkLst>
            <pc:docMk/>
            <pc:sldMk cId="1548724417" sldId="294"/>
            <ac:spMk id="103" creationId="{2D99D67B-15EB-440A-AA81-6765FEBC6467}"/>
          </ac:spMkLst>
        </pc:spChg>
        <pc:spChg chg="del">
          <ac:chgData name="FENET Justine" userId="S::justine.fenet@grandest.fr::36aa3853-52c8-47c9-b473-373d2d76a13e" providerId="AD" clId="Web-{700A70A3-A809-4E64-76BD-2DEBFE686F7F}" dt="2020-08-31T08:55:50.137" v="94"/>
          <ac:spMkLst>
            <pc:docMk/>
            <pc:sldMk cId="1548724417" sldId="294"/>
            <ac:spMk id="106" creationId="{75ECA279-BEA8-47D7-9F4C-4F27662361C3}"/>
          </ac:spMkLst>
        </pc:spChg>
        <pc:spChg chg="del">
          <ac:chgData name="FENET Justine" userId="S::justine.fenet@grandest.fr::36aa3853-52c8-47c9-b473-373d2d76a13e" providerId="AD" clId="Web-{700A70A3-A809-4E64-76BD-2DEBFE686F7F}" dt="2020-08-31T08:55:57.074" v="103"/>
          <ac:spMkLst>
            <pc:docMk/>
            <pc:sldMk cId="1548724417" sldId="294"/>
            <ac:spMk id="113" creationId="{3CE0DD67-9AF9-4C71-8FC6-3ACB07E57CF6}"/>
          </ac:spMkLst>
        </pc:spChg>
        <pc:spChg chg="del">
          <ac:chgData name="FENET Justine" userId="S::justine.fenet@grandest.fr::36aa3853-52c8-47c9-b473-373d2d76a13e" providerId="AD" clId="Web-{700A70A3-A809-4E64-76BD-2DEBFE686F7F}" dt="2020-08-31T08:56:00.402" v="104"/>
          <ac:spMkLst>
            <pc:docMk/>
            <pc:sldMk cId="1548724417" sldId="294"/>
            <ac:spMk id="124" creationId="{46A559E3-E8ED-4C74-A9DF-03B342CD19AE}"/>
          </ac:spMkLst>
        </pc:spChg>
        <pc:picChg chg="del">
          <ac:chgData name="FENET Justine" userId="S::justine.fenet@grandest.fr::36aa3853-52c8-47c9-b473-373d2d76a13e" providerId="AD" clId="Web-{700A70A3-A809-4E64-76BD-2DEBFE686F7F}" dt="2020-08-31T08:55:50.137" v="100"/>
          <ac:picMkLst>
            <pc:docMk/>
            <pc:sldMk cId="1548724417" sldId="294"/>
            <ac:picMk id="13" creationId="{4F7E08B9-2B77-47D5-A690-B78D055DB87A}"/>
          </ac:picMkLst>
        </pc:picChg>
        <pc:picChg chg="del">
          <ac:chgData name="FENET Justine" userId="S::justine.fenet@grandest.fr::36aa3853-52c8-47c9-b473-373d2d76a13e" providerId="AD" clId="Web-{700A70A3-A809-4E64-76BD-2DEBFE686F7F}" dt="2020-08-31T08:55:50.137" v="90"/>
          <ac:picMkLst>
            <pc:docMk/>
            <pc:sldMk cId="1548724417" sldId="294"/>
            <ac:picMk id="82" creationId="{D7C27F97-7B5E-4A03-8735-4959E8036CAB}"/>
          </ac:picMkLst>
        </pc:picChg>
        <pc:picChg chg="del">
          <ac:chgData name="FENET Justine" userId="S::justine.fenet@grandest.fr::36aa3853-52c8-47c9-b473-373d2d76a13e" providerId="AD" clId="Web-{700A70A3-A809-4E64-76BD-2DEBFE686F7F}" dt="2020-08-31T08:55:50.137" v="93"/>
          <ac:picMkLst>
            <pc:docMk/>
            <pc:sldMk cId="1548724417" sldId="294"/>
            <ac:picMk id="84" creationId="{63D87A3E-5D5A-4B00-91D7-F3734B65336F}"/>
          </ac:picMkLst>
        </pc:picChg>
        <pc:picChg chg="del">
          <ac:chgData name="FENET Justine" userId="S::justine.fenet@grandest.fr::36aa3853-52c8-47c9-b473-373d2d76a13e" providerId="AD" clId="Web-{700A70A3-A809-4E64-76BD-2DEBFE686F7F}" dt="2020-08-31T08:55:50.137" v="101"/>
          <ac:picMkLst>
            <pc:docMk/>
            <pc:sldMk cId="1548724417" sldId="294"/>
            <ac:picMk id="93" creationId="{D1B238F3-31AC-413E-B95A-BC8AD059E950}"/>
          </ac:picMkLst>
        </pc:picChg>
        <pc:picChg chg="del">
          <ac:chgData name="FENET Justine" userId="S::justine.fenet@grandest.fr::36aa3853-52c8-47c9-b473-373d2d76a13e" providerId="AD" clId="Web-{700A70A3-A809-4E64-76BD-2DEBFE686F7F}" dt="2020-08-31T08:55:50.137" v="97"/>
          <ac:picMkLst>
            <pc:docMk/>
            <pc:sldMk cId="1548724417" sldId="294"/>
            <ac:picMk id="101" creationId="{57221F7C-46C4-4152-9A8A-539BFA74A502}"/>
          </ac:picMkLst>
        </pc:picChg>
        <pc:picChg chg="del">
          <ac:chgData name="FENET Justine" userId="S::justine.fenet@grandest.fr::36aa3853-52c8-47c9-b473-373d2d76a13e" providerId="AD" clId="Web-{700A70A3-A809-4E64-76BD-2DEBFE686F7F}" dt="2020-08-31T08:55:50.137" v="96"/>
          <ac:picMkLst>
            <pc:docMk/>
            <pc:sldMk cId="1548724417" sldId="294"/>
            <ac:picMk id="102" creationId="{203C9DC7-5349-4B08-A3C0-23F2AE2671F6}"/>
          </ac:picMkLst>
        </pc:picChg>
        <pc:picChg chg="del">
          <ac:chgData name="FENET Justine" userId="S::justine.fenet@grandest.fr::36aa3853-52c8-47c9-b473-373d2d76a13e" providerId="AD" clId="Web-{700A70A3-A809-4E64-76BD-2DEBFE686F7F}" dt="2020-08-31T08:55:50.137" v="95"/>
          <ac:picMkLst>
            <pc:docMk/>
            <pc:sldMk cId="1548724417" sldId="294"/>
            <ac:picMk id="104" creationId="{73001793-B00B-4994-9535-DBEAF21DC6D0}"/>
          </ac:picMkLst>
        </pc:picChg>
      </pc:sldChg>
      <pc:sldChg chg="add replId">
        <pc:chgData name="FENET Justine" userId="S::justine.fenet@grandest.fr::36aa3853-52c8-47c9-b473-373d2d76a13e" providerId="AD" clId="Web-{700A70A3-A809-4E64-76BD-2DEBFE686F7F}" dt="2020-08-31T08:38:59.737" v="50"/>
        <pc:sldMkLst>
          <pc:docMk/>
          <pc:sldMk cId="3932117125" sldId="295"/>
        </pc:sldMkLst>
      </pc:sldChg>
    </pc:docChg>
  </pc:docChgLst>
  <pc:docChgLst>
    <pc:chgData name="FENET Justine" userId="S::justine.fenet@grandest.fr::36aa3853-52c8-47c9-b473-373d2d76a13e" providerId="AD" clId="Web-{12DD23CF-5677-4E78-2B4D-5BE7A108ECEB}"/>
    <pc:docChg chg="modSld">
      <pc:chgData name="FENET Justine" userId="S::justine.fenet@grandest.fr::36aa3853-52c8-47c9-b473-373d2d76a13e" providerId="AD" clId="Web-{12DD23CF-5677-4E78-2B4D-5BE7A108ECEB}" dt="2020-08-31T12:30:46.570" v="17" actId="1076"/>
      <pc:docMkLst>
        <pc:docMk/>
      </pc:docMkLst>
      <pc:sldChg chg="addSp delSp modSp">
        <pc:chgData name="FENET Justine" userId="S::justine.fenet@grandest.fr::36aa3853-52c8-47c9-b473-373d2d76a13e" providerId="AD" clId="Web-{12DD23CF-5677-4E78-2B4D-5BE7A108ECEB}" dt="2020-08-31T12:30:21.898" v="14" actId="1076"/>
        <pc:sldMkLst>
          <pc:docMk/>
          <pc:sldMk cId="347057366" sldId="281"/>
        </pc:sldMkLst>
        <pc:spChg chg="del">
          <ac:chgData name="FENET Justine" userId="S::justine.fenet@grandest.fr::36aa3853-52c8-47c9-b473-373d2d76a13e" providerId="AD" clId="Web-{12DD23CF-5677-4E78-2B4D-5BE7A108ECEB}" dt="2020-08-31T12:30:07.835" v="11"/>
          <ac:spMkLst>
            <pc:docMk/>
            <pc:sldMk cId="347057366" sldId="281"/>
            <ac:spMk id="12" creationId="{49EC488B-1AF6-4BC8-9273-AA950D9BC611}"/>
          </ac:spMkLst>
        </pc:spChg>
        <pc:spChg chg="del mod">
          <ac:chgData name="FENET Justine" userId="S::justine.fenet@grandest.fr::36aa3853-52c8-47c9-b473-373d2d76a13e" providerId="AD" clId="Web-{12DD23CF-5677-4E78-2B4D-5BE7A108ECEB}" dt="2020-08-31T12:28:02.081" v="7"/>
          <ac:spMkLst>
            <pc:docMk/>
            <pc:sldMk cId="347057366" sldId="281"/>
            <ac:spMk id="34" creationId="{CACA3F2E-3DAA-4D6A-94BE-6552A911655B}"/>
          </ac:spMkLst>
        </pc:spChg>
        <pc:picChg chg="add mod">
          <ac:chgData name="FENET Justine" userId="S::justine.fenet@grandest.fr::36aa3853-52c8-47c9-b473-373d2d76a13e" providerId="AD" clId="Web-{12DD23CF-5677-4E78-2B4D-5BE7A108ECEB}" dt="2020-08-31T12:28:33.520" v="10" actId="14100"/>
          <ac:picMkLst>
            <pc:docMk/>
            <pc:sldMk cId="347057366" sldId="281"/>
            <ac:picMk id="2" creationId="{B19CAD21-4670-4581-846B-67A363E41D11}"/>
          </ac:picMkLst>
        </pc:picChg>
        <pc:picChg chg="add mod">
          <ac:chgData name="FENET Justine" userId="S::justine.fenet@grandest.fr::36aa3853-52c8-47c9-b473-373d2d76a13e" providerId="AD" clId="Web-{12DD23CF-5677-4E78-2B4D-5BE7A108ECEB}" dt="2020-08-31T12:30:21.898" v="14" actId="1076"/>
          <ac:picMkLst>
            <pc:docMk/>
            <pc:sldMk cId="347057366" sldId="281"/>
            <ac:picMk id="3" creationId="{D5223289-F971-4520-804B-7F610674C527}"/>
          </ac:picMkLst>
        </pc:picChg>
      </pc:sldChg>
      <pc:sldChg chg="addSp delSp modSp">
        <pc:chgData name="FENET Justine" userId="S::justine.fenet@grandest.fr::36aa3853-52c8-47c9-b473-373d2d76a13e" providerId="AD" clId="Web-{12DD23CF-5677-4E78-2B4D-5BE7A108ECEB}" dt="2020-08-31T12:30:46.570" v="17" actId="1076"/>
        <pc:sldMkLst>
          <pc:docMk/>
          <pc:sldMk cId="121956536" sldId="296"/>
        </pc:sldMkLst>
        <pc:spChg chg="del">
          <ac:chgData name="FENET Justine" userId="S::justine.fenet@grandest.fr::36aa3853-52c8-47c9-b473-373d2d76a13e" providerId="AD" clId="Web-{12DD23CF-5677-4E78-2B4D-5BE7A108ECEB}" dt="2020-08-31T12:26:41.345" v="0"/>
          <ac:spMkLst>
            <pc:docMk/>
            <pc:sldMk cId="121956536" sldId="296"/>
            <ac:spMk id="34" creationId="{CACA3F2E-3DAA-4D6A-94BE-6552A911655B}"/>
          </ac:spMkLst>
        </pc:spChg>
        <pc:spChg chg="del">
          <ac:chgData name="FENET Justine" userId="S::justine.fenet@grandest.fr::36aa3853-52c8-47c9-b473-373d2d76a13e" providerId="AD" clId="Web-{12DD23CF-5677-4E78-2B4D-5BE7A108ECEB}" dt="2020-08-31T12:30:43.398" v="15"/>
          <ac:spMkLst>
            <pc:docMk/>
            <pc:sldMk cId="121956536" sldId="296"/>
            <ac:spMk id="60" creationId="{477A8613-1DC9-489E-AEFE-D3D8C4751C4D}"/>
          </ac:spMkLst>
        </pc:spChg>
        <pc:spChg chg="mod">
          <ac:chgData name="FENET Justine" userId="S::justine.fenet@grandest.fr::36aa3853-52c8-47c9-b473-373d2d76a13e" providerId="AD" clId="Web-{12DD23CF-5677-4E78-2B4D-5BE7A108ECEB}" dt="2020-08-31T12:27:17.643" v="4" actId="1076"/>
          <ac:spMkLst>
            <pc:docMk/>
            <pc:sldMk cId="121956536" sldId="296"/>
            <ac:spMk id="96" creationId="{E8D6EDD8-2D9B-4E3B-BE1A-433DA43EF611}"/>
          </ac:spMkLst>
        </pc:spChg>
        <pc:picChg chg="add mod">
          <ac:chgData name="FENET Justine" userId="S::justine.fenet@grandest.fr::36aa3853-52c8-47c9-b473-373d2d76a13e" providerId="AD" clId="Web-{12DD23CF-5677-4E78-2B4D-5BE7A108ECEB}" dt="2020-08-31T12:27:12.299" v="3" actId="1076"/>
          <ac:picMkLst>
            <pc:docMk/>
            <pc:sldMk cId="121956536" sldId="296"/>
            <ac:picMk id="3" creationId="{E17206D5-A8D0-4BA9-AF74-111B996109A3}"/>
          </ac:picMkLst>
        </pc:picChg>
        <pc:picChg chg="add mod">
          <ac:chgData name="FENET Justine" userId="S::justine.fenet@grandest.fr::36aa3853-52c8-47c9-b473-373d2d76a13e" providerId="AD" clId="Web-{12DD23CF-5677-4E78-2B4D-5BE7A108ECEB}" dt="2020-08-31T12:30:46.570" v="17" actId="1076"/>
          <ac:picMkLst>
            <pc:docMk/>
            <pc:sldMk cId="121956536" sldId="296"/>
            <ac:picMk id="5" creationId="{749A4F52-DF11-4500-A9C6-448BA11C1FE5}"/>
          </ac:picMkLst>
        </pc:picChg>
      </pc:sldChg>
    </pc:docChg>
  </pc:docChgLst>
  <pc:docChgLst>
    <pc:chgData name="FENET Justine" userId="S::justine.fenet@grandest.fr::36aa3853-52c8-47c9-b473-373d2d76a13e" providerId="AD" clId="Web-{E891DE2C-299E-44F5-963B-40BB6233758A}"/>
    <pc:docChg chg="addSld delSld modSld sldOrd">
      <pc:chgData name="FENET Justine" userId="S::justine.fenet@grandest.fr::36aa3853-52c8-47c9-b473-373d2d76a13e" providerId="AD" clId="Web-{E891DE2C-299E-44F5-963B-40BB6233758A}" dt="2020-08-25T14:31:09.331" v="669" actId="20577"/>
      <pc:docMkLst>
        <pc:docMk/>
      </pc:docMkLst>
      <pc:sldChg chg="del">
        <pc:chgData name="FENET Justine" userId="S::justine.fenet@grandest.fr::36aa3853-52c8-47c9-b473-373d2d76a13e" providerId="AD" clId="Web-{E891DE2C-299E-44F5-963B-40BB6233758A}" dt="2020-08-25T14:22:30.696" v="520"/>
        <pc:sldMkLst>
          <pc:docMk/>
          <pc:sldMk cId="3423701255" sldId="263"/>
        </pc:sldMkLst>
      </pc:sldChg>
      <pc:sldChg chg="ord">
        <pc:chgData name="FENET Justine" userId="S::justine.fenet@grandest.fr::36aa3853-52c8-47c9-b473-373d2d76a13e" providerId="AD" clId="Web-{E891DE2C-299E-44F5-963B-40BB6233758A}" dt="2020-08-25T14:22:09.352" v="519"/>
        <pc:sldMkLst>
          <pc:docMk/>
          <pc:sldMk cId="3237588641" sldId="266"/>
        </pc:sldMkLst>
      </pc:sldChg>
      <pc:sldChg chg="addSp delSp modSp">
        <pc:chgData name="FENET Justine" userId="S::justine.fenet@grandest.fr::36aa3853-52c8-47c9-b473-373d2d76a13e" providerId="AD" clId="Web-{E891DE2C-299E-44F5-963B-40BB6233758A}" dt="2020-08-25T14:31:09.331" v="669" actId="20577"/>
        <pc:sldMkLst>
          <pc:docMk/>
          <pc:sldMk cId="622598990" sldId="278"/>
        </pc:sldMkLst>
        <pc:spChg chg="add del mod">
          <ac:chgData name="FENET Justine" userId="S::justine.fenet@grandest.fr::36aa3853-52c8-47c9-b473-373d2d76a13e" providerId="AD" clId="Web-{E891DE2C-299E-44F5-963B-40BB6233758A}" dt="2020-08-25T14:24:24.245" v="592" actId="20577"/>
          <ac:spMkLst>
            <pc:docMk/>
            <pc:sldMk cId="622598990" sldId="278"/>
            <ac:spMk id="55" creationId="{6D309E1B-4E4A-4CA6-9FE3-CDBB20ED71AE}"/>
          </ac:spMkLst>
        </pc:spChg>
        <pc:spChg chg="add mod ord">
          <ac:chgData name="FENET Justine" userId="S::justine.fenet@grandest.fr::36aa3853-52c8-47c9-b473-373d2d76a13e" providerId="AD" clId="Web-{E891DE2C-299E-44F5-963B-40BB6233758A}" dt="2020-08-25T14:25:54.747" v="606"/>
          <ac:spMkLst>
            <pc:docMk/>
            <pc:sldMk cId="622598990" sldId="278"/>
            <ac:spMk id="56" creationId="{E8CCC933-BD26-4136-9089-D79ADFB26889}"/>
          </ac:spMkLst>
        </pc:spChg>
        <pc:spChg chg="add mod ord">
          <ac:chgData name="FENET Justine" userId="S::justine.fenet@grandest.fr::36aa3853-52c8-47c9-b473-373d2d76a13e" providerId="AD" clId="Web-{E891DE2C-299E-44F5-963B-40BB6233758A}" dt="2020-08-25T14:26:34.435" v="612"/>
          <ac:spMkLst>
            <pc:docMk/>
            <pc:sldMk cId="622598990" sldId="278"/>
            <ac:spMk id="57" creationId="{34B9D8DA-5E96-4194-A054-E2C035DA9F4D}"/>
          </ac:spMkLst>
        </pc:spChg>
        <pc:spChg chg="add mod">
          <ac:chgData name="FENET Justine" userId="S::justine.fenet@grandest.fr::36aa3853-52c8-47c9-b473-373d2d76a13e" providerId="AD" clId="Web-{E891DE2C-299E-44F5-963B-40BB6233758A}" dt="2020-08-25T14:31:09.331" v="669" actId="20577"/>
          <ac:spMkLst>
            <pc:docMk/>
            <pc:sldMk cId="622598990" sldId="278"/>
            <ac:spMk id="58" creationId="{8E12E871-8946-427E-8041-921F7A8287A4}"/>
          </ac:spMkLst>
        </pc:spChg>
        <pc:spChg chg="mod">
          <ac:chgData name="FENET Justine" userId="S::justine.fenet@grandest.fr::36aa3853-52c8-47c9-b473-373d2d76a13e" providerId="AD" clId="Web-{E891DE2C-299E-44F5-963B-40BB6233758A}" dt="2020-08-25T13:55:03.914" v="141" actId="14100"/>
          <ac:spMkLst>
            <pc:docMk/>
            <pc:sldMk cId="622598990" sldId="278"/>
            <ac:spMk id="116" creationId="{6849558C-BA01-41E1-8CF1-84DB6898C8F3}"/>
          </ac:spMkLst>
        </pc:spChg>
        <pc:spChg chg="del">
          <ac:chgData name="FENET Justine" userId="S::justine.fenet@grandest.fr::36aa3853-52c8-47c9-b473-373d2d76a13e" providerId="AD" clId="Web-{E891DE2C-299E-44F5-963B-40BB6233758A}" dt="2020-08-25T14:26:11.732" v="607"/>
          <ac:spMkLst>
            <pc:docMk/>
            <pc:sldMk cId="622598990" sldId="278"/>
            <ac:spMk id="157" creationId="{C4E7A761-D74C-4DE5-8278-2A96BF52C252}"/>
          </ac:spMkLst>
        </pc:spChg>
        <pc:spChg chg="del">
          <ac:chgData name="FENET Justine" userId="S::justine.fenet@grandest.fr::36aa3853-52c8-47c9-b473-373d2d76a13e" providerId="AD" clId="Web-{E891DE2C-299E-44F5-963B-40BB6233758A}" dt="2020-08-25T14:24:31.183" v="595"/>
          <ac:spMkLst>
            <pc:docMk/>
            <pc:sldMk cId="622598990" sldId="278"/>
            <ac:spMk id="160" creationId="{075D46B9-429A-4F04-8057-A269A4DA0ADB}"/>
          </ac:spMkLst>
        </pc:spChg>
        <pc:spChg chg="del mod">
          <ac:chgData name="FENET Justine" userId="S::justine.fenet@grandest.fr::36aa3853-52c8-47c9-b473-373d2d76a13e" providerId="AD" clId="Web-{E891DE2C-299E-44F5-963B-40BB6233758A}" dt="2020-08-25T14:24:38.136" v="598"/>
          <ac:spMkLst>
            <pc:docMk/>
            <pc:sldMk cId="622598990" sldId="278"/>
            <ac:spMk id="161" creationId="{0E8C06D2-0385-4394-83DD-F2E170760F9E}"/>
          </ac:spMkLst>
        </pc:spChg>
      </pc:sldChg>
      <pc:sldChg chg="addSp modSp">
        <pc:chgData name="FENET Justine" userId="S::justine.fenet@grandest.fr::36aa3853-52c8-47c9-b473-373d2d76a13e" providerId="AD" clId="Web-{E891DE2C-299E-44F5-963B-40BB6233758A}" dt="2020-08-25T14:21:14.929" v="518" actId="1076"/>
        <pc:sldMkLst>
          <pc:docMk/>
          <pc:sldMk cId="1467232718" sldId="280"/>
        </pc:sldMkLst>
        <pc:spChg chg="add mod">
          <ac:chgData name="FENET Justine" userId="S::justine.fenet@grandest.fr::36aa3853-52c8-47c9-b473-373d2d76a13e" providerId="AD" clId="Web-{E891DE2C-299E-44F5-963B-40BB6233758A}" dt="2020-08-25T14:21:14.929" v="518" actId="1076"/>
          <ac:spMkLst>
            <pc:docMk/>
            <pc:sldMk cId="1467232718" sldId="280"/>
            <ac:spMk id="3" creationId="{FCC5F6DC-0766-499A-9F88-600F2B08B398}"/>
          </ac:spMkLst>
        </pc:spChg>
      </pc:sldChg>
      <pc:sldChg chg="addSp delSp modSp">
        <pc:chgData name="FENET Justine" userId="S::justine.fenet@grandest.fr::36aa3853-52c8-47c9-b473-373d2d76a13e" providerId="AD" clId="Web-{E891DE2C-299E-44F5-963B-40BB6233758A}" dt="2020-08-25T14:29:35.439" v="654"/>
        <pc:sldMkLst>
          <pc:docMk/>
          <pc:sldMk cId="347057366" sldId="281"/>
        </pc:sldMkLst>
        <pc:spChg chg="add mod">
          <ac:chgData name="FENET Justine" userId="S::justine.fenet@grandest.fr::36aa3853-52c8-47c9-b473-373d2d76a13e" providerId="AD" clId="Web-{E891DE2C-299E-44F5-963B-40BB6233758A}" dt="2020-08-25T14:08:55.899" v="365" actId="1076"/>
          <ac:spMkLst>
            <pc:docMk/>
            <pc:sldMk cId="347057366" sldId="281"/>
            <ac:spMk id="3" creationId="{5135E286-C459-46AC-AAB3-EF8AF60B6F1F}"/>
          </ac:spMkLst>
        </pc:spChg>
        <pc:spChg chg="add del">
          <ac:chgData name="FENET Justine" userId="S::justine.fenet@grandest.fr::36aa3853-52c8-47c9-b473-373d2d76a13e" providerId="AD" clId="Web-{E891DE2C-299E-44F5-963B-40BB6233758A}" dt="2020-08-25T14:11:01.058" v="387"/>
          <ac:spMkLst>
            <pc:docMk/>
            <pc:sldMk cId="347057366" sldId="281"/>
            <ac:spMk id="4" creationId="{35505ED6-6EB4-4539-87FF-41FFAA47764A}"/>
          </ac:spMkLst>
        </pc:spChg>
        <pc:spChg chg="add del mod">
          <ac:chgData name="FENET Justine" userId="S::justine.fenet@grandest.fr::36aa3853-52c8-47c9-b473-373d2d76a13e" providerId="AD" clId="Web-{E891DE2C-299E-44F5-963B-40BB6233758A}" dt="2020-08-25T14:29:35.439" v="654"/>
          <ac:spMkLst>
            <pc:docMk/>
            <pc:sldMk cId="347057366" sldId="281"/>
            <ac:spMk id="33" creationId="{BD5C06DF-07D9-4853-BDE1-A58744A74144}"/>
          </ac:spMkLst>
        </pc:spChg>
        <pc:spChg chg="mod">
          <ac:chgData name="FENET Justine" userId="S::justine.fenet@grandest.fr::36aa3853-52c8-47c9-b473-373d2d76a13e" providerId="AD" clId="Web-{E891DE2C-299E-44F5-963B-40BB6233758A}" dt="2020-08-25T14:06:34.412" v="253" actId="1076"/>
          <ac:spMkLst>
            <pc:docMk/>
            <pc:sldMk cId="347057366" sldId="281"/>
            <ac:spMk id="34" creationId="{CACA3F2E-3DAA-4D6A-94BE-6552A911655B}"/>
          </ac:spMkLst>
        </pc:spChg>
        <pc:spChg chg="add mod">
          <ac:chgData name="FENET Justine" userId="S::justine.fenet@grandest.fr::36aa3853-52c8-47c9-b473-373d2d76a13e" providerId="AD" clId="Web-{E891DE2C-299E-44F5-963B-40BB6233758A}" dt="2020-08-25T14:10:24.932" v="382"/>
          <ac:spMkLst>
            <pc:docMk/>
            <pc:sldMk cId="347057366" sldId="281"/>
            <ac:spMk id="49" creationId="{D93C9680-E362-4D2E-9A4F-3F4F96692F3B}"/>
          </ac:spMkLst>
        </pc:spChg>
        <pc:spChg chg="add del mod">
          <ac:chgData name="FENET Justine" userId="S::justine.fenet@grandest.fr::36aa3853-52c8-47c9-b473-373d2d76a13e" providerId="AD" clId="Web-{E891DE2C-299E-44F5-963B-40BB6233758A}" dt="2020-08-25T14:10:55.870" v="385"/>
          <ac:spMkLst>
            <pc:docMk/>
            <pc:sldMk cId="347057366" sldId="281"/>
            <ac:spMk id="50" creationId="{F2A6A773-4480-4980-A4FA-9F983EDC3223}"/>
          </ac:spMkLst>
        </pc:spChg>
        <pc:spChg chg="del">
          <ac:chgData name="FENET Justine" userId="S::justine.fenet@grandest.fr::36aa3853-52c8-47c9-b473-373d2d76a13e" providerId="AD" clId="Web-{E891DE2C-299E-44F5-963B-40BB6233758A}" dt="2020-08-25T14:07:02.928" v="297"/>
          <ac:spMkLst>
            <pc:docMk/>
            <pc:sldMk cId="347057366" sldId="281"/>
            <ac:spMk id="61" creationId="{F81D3F93-9811-469A-A4D3-E83CABCD6E2C}"/>
          </ac:spMkLst>
        </pc:spChg>
        <pc:spChg chg="del">
          <ac:chgData name="FENET Justine" userId="S::justine.fenet@grandest.fr::36aa3853-52c8-47c9-b473-373d2d76a13e" providerId="AD" clId="Web-{E891DE2C-299E-44F5-963B-40BB6233758A}" dt="2020-08-25T14:06:58.928" v="292"/>
          <ac:spMkLst>
            <pc:docMk/>
            <pc:sldMk cId="347057366" sldId="281"/>
            <ac:spMk id="62" creationId="{05ED1950-96B1-49CB-A379-FC090CCF3BFE}"/>
          </ac:spMkLst>
        </pc:spChg>
        <pc:spChg chg="del">
          <ac:chgData name="FENET Justine" userId="S::justine.fenet@grandest.fr::36aa3853-52c8-47c9-b473-373d2d76a13e" providerId="AD" clId="Web-{E891DE2C-299E-44F5-963B-40BB6233758A}" dt="2020-08-25T14:06:58.928" v="291"/>
          <ac:spMkLst>
            <pc:docMk/>
            <pc:sldMk cId="347057366" sldId="281"/>
            <ac:spMk id="63" creationId="{7B9E3083-9AC0-406B-B5A8-E0F687AB4F57}"/>
          </ac:spMkLst>
        </pc:spChg>
        <pc:spChg chg="del">
          <ac:chgData name="FENET Justine" userId="S::justine.fenet@grandest.fr::36aa3853-52c8-47c9-b473-373d2d76a13e" providerId="AD" clId="Web-{E891DE2C-299E-44F5-963B-40BB6233758A}" dt="2020-08-25T14:06:58.928" v="290"/>
          <ac:spMkLst>
            <pc:docMk/>
            <pc:sldMk cId="347057366" sldId="281"/>
            <ac:spMk id="65" creationId="{D357334C-7244-40F4-BE35-3E6777EDAD3C}"/>
          </ac:spMkLst>
        </pc:spChg>
        <pc:spChg chg="del">
          <ac:chgData name="FENET Justine" userId="S::justine.fenet@grandest.fr::36aa3853-52c8-47c9-b473-373d2d76a13e" providerId="AD" clId="Web-{E891DE2C-299E-44F5-963B-40BB6233758A}" dt="2020-08-25T14:06:58.928" v="289"/>
          <ac:spMkLst>
            <pc:docMk/>
            <pc:sldMk cId="347057366" sldId="281"/>
            <ac:spMk id="66" creationId="{1A9F49E8-1F04-4ECE-8298-6EB9002B6A1C}"/>
          </ac:spMkLst>
        </pc:spChg>
        <pc:spChg chg="del">
          <ac:chgData name="FENET Justine" userId="S::justine.fenet@grandest.fr::36aa3853-52c8-47c9-b473-373d2d76a13e" providerId="AD" clId="Web-{E891DE2C-299E-44F5-963B-40BB6233758A}" dt="2020-08-25T14:06:58.928" v="288"/>
          <ac:spMkLst>
            <pc:docMk/>
            <pc:sldMk cId="347057366" sldId="281"/>
            <ac:spMk id="67" creationId="{4ACD37AA-D33D-4A21-9AF6-A705454F00A7}"/>
          </ac:spMkLst>
        </pc:spChg>
        <pc:spChg chg="del">
          <ac:chgData name="FENET Justine" userId="S::justine.fenet@grandest.fr::36aa3853-52c8-47c9-b473-373d2d76a13e" providerId="AD" clId="Web-{E891DE2C-299E-44F5-963B-40BB6233758A}" dt="2020-08-25T14:06:58.928" v="287"/>
          <ac:spMkLst>
            <pc:docMk/>
            <pc:sldMk cId="347057366" sldId="281"/>
            <ac:spMk id="68" creationId="{80AA5002-370F-4BFF-9E6E-D6BD93B24029}"/>
          </ac:spMkLst>
        </pc:spChg>
        <pc:spChg chg="del">
          <ac:chgData name="FENET Justine" userId="S::justine.fenet@grandest.fr::36aa3853-52c8-47c9-b473-373d2d76a13e" providerId="AD" clId="Web-{E891DE2C-299E-44F5-963B-40BB6233758A}" dt="2020-08-25T14:06:58.928" v="286"/>
          <ac:spMkLst>
            <pc:docMk/>
            <pc:sldMk cId="347057366" sldId="281"/>
            <ac:spMk id="72" creationId="{43EC9A3D-4015-4BE3-A128-FBC223EC2F5F}"/>
          </ac:spMkLst>
        </pc:spChg>
        <pc:spChg chg="del">
          <ac:chgData name="FENET Justine" userId="S::justine.fenet@grandest.fr::36aa3853-52c8-47c9-b473-373d2d76a13e" providerId="AD" clId="Web-{E891DE2C-299E-44F5-963B-40BB6233758A}" dt="2020-08-25T14:06:58.912" v="285"/>
          <ac:spMkLst>
            <pc:docMk/>
            <pc:sldMk cId="347057366" sldId="281"/>
            <ac:spMk id="73" creationId="{E3DDFA4E-17F5-4167-8BBB-9DA7E6F1E5EA}"/>
          </ac:spMkLst>
        </pc:spChg>
        <pc:spChg chg="del">
          <ac:chgData name="FENET Justine" userId="S::justine.fenet@grandest.fr::36aa3853-52c8-47c9-b473-373d2d76a13e" providerId="AD" clId="Web-{E891DE2C-299E-44F5-963B-40BB6233758A}" dt="2020-08-25T14:06:58.912" v="284"/>
          <ac:spMkLst>
            <pc:docMk/>
            <pc:sldMk cId="347057366" sldId="281"/>
            <ac:spMk id="74" creationId="{3834B675-7275-4A01-95E5-99AE6138C8E8}"/>
          </ac:spMkLst>
        </pc:spChg>
        <pc:spChg chg="del">
          <ac:chgData name="FENET Justine" userId="S::justine.fenet@grandest.fr::36aa3853-52c8-47c9-b473-373d2d76a13e" providerId="AD" clId="Web-{E891DE2C-299E-44F5-963B-40BB6233758A}" dt="2020-08-25T14:07:02.928" v="294"/>
          <ac:spMkLst>
            <pc:docMk/>
            <pc:sldMk cId="347057366" sldId="281"/>
            <ac:spMk id="75" creationId="{1BA38B27-F196-4BFA-B728-8E74A9009E2A}"/>
          </ac:spMkLst>
        </pc:spChg>
        <pc:spChg chg="add mod">
          <ac:chgData name="FENET Justine" userId="S::justine.fenet@grandest.fr::36aa3853-52c8-47c9-b473-373d2d76a13e" providerId="AD" clId="Web-{E891DE2C-299E-44F5-963B-40BB6233758A}" dt="2020-08-25T14:29:26.563" v="653"/>
          <ac:spMkLst>
            <pc:docMk/>
            <pc:sldMk cId="347057366" sldId="281"/>
            <ac:spMk id="77" creationId="{1616C051-2D8F-4684-99B8-289A338567C6}"/>
          </ac:spMkLst>
        </pc:spChg>
        <pc:spChg chg="add mod">
          <ac:chgData name="FENET Justine" userId="S::justine.fenet@grandest.fr::36aa3853-52c8-47c9-b473-373d2d76a13e" providerId="AD" clId="Web-{E891DE2C-299E-44F5-963B-40BB6233758A}" dt="2020-08-25T14:17:06.721" v="435" actId="1076"/>
          <ac:spMkLst>
            <pc:docMk/>
            <pc:sldMk cId="347057366" sldId="281"/>
            <ac:spMk id="78" creationId="{B9F958BD-D6DF-4380-8521-4BD8975E0A05}"/>
          </ac:spMkLst>
        </pc:spChg>
        <pc:spChg chg="mod">
          <ac:chgData name="FENET Justine" userId="S::justine.fenet@grandest.fr::36aa3853-52c8-47c9-b473-373d2d76a13e" providerId="AD" clId="Web-{E891DE2C-299E-44F5-963B-40BB6233758A}" dt="2020-08-25T14:06:31.115" v="252" actId="1076"/>
          <ac:spMkLst>
            <pc:docMk/>
            <pc:sldMk cId="347057366" sldId="281"/>
            <ac:spMk id="124" creationId="{46A559E3-E8ED-4C74-A9DF-03B342CD19AE}"/>
          </ac:spMkLst>
        </pc:spChg>
        <pc:picChg chg="del">
          <ac:chgData name="FENET Justine" userId="S::justine.fenet@grandest.fr::36aa3853-52c8-47c9-b473-373d2d76a13e" providerId="AD" clId="Web-{E891DE2C-299E-44F5-963B-40BB6233758A}" dt="2020-08-25T14:08:31.008" v="362"/>
          <ac:picMkLst>
            <pc:docMk/>
            <pc:sldMk cId="347057366" sldId="281"/>
            <ac:picMk id="23" creationId="{97D98611-9E8E-44E2-BC5B-0B93BEC216BB}"/>
          </ac:picMkLst>
        </pc:picChg>
        <pc:picChg chg="del">
          <ac:chgData name="FENET Justine" userId="S::justine.fenet@grandest.fr::36aa3853-52c8-47c9-b473-373d2d76a13e" providerId="AD" clId="Web-{E891DE2C-299E-44F5-963B-40BB6233758A}" dt="2020-08-25T14:08:32.164" v="363"/>
          <ac:picMkLst>
            <pc:docMk/>
            <pc:sldMk cId="347057366" sldId="281"/>
            <ac:picMk id="29" creationId="{D8687CE2-5826-4D87-8304-3B5540A59C94}"/>
          </ac:picMkLst>
        </pc:picChg>
        <pc:picChg chg="del">
          <ac:chgData name="FENET Justine" userId="S::justine.fenet@grandest.fr::36aa3853-52c8-47c9-b473-373d2d76a13e" providerId="AD" clId="Web-{E891DE2C-299E-44F5-963B-40BB6233758A}" dt="2020-08-25T14:08:29.852" v="361"/>
          <ac:picMkLst>
            <pc:docMk/>
            <pc:sldMk cId="347057366" sldId="281"/>
            <ac:picMk id="30" creationId="{180731F7-0AAC-41D4-8DAC-66401BC7D96C}"/>
          </ac:picMkLst>
        </pc:picChg>
        <pc:picChg chg="del">
          <ac:chgData name="FENET Justine" userId="S::justine.fenet@grandest.fr::36aa3853-52c8-47c9-b473-373d2d76a13e" providerId="AD" clId="Web-{E891DE2C-299E-44F5-963B-40BB6233758A}" dt="2020-08-25T14:09:54.697" v="380"/>
          <ac:picMkLst>
            <pc:docMk/>
            <pc:sldMk cId="347057366" sldId="281"/>
            <ac:picMk id="45" creationId="{FBF3394C-DCA6-4547-B3BE-E3CC11BFE3A7}"/>
          </ac:picMkLst>
        </pc:picChg>
        <pc:picChg chg="add del mod">
          <ac:chgData name="FENET Justine" userId="S::justine.fenet@grandest.fr::36aa3853-52c8-47c9-b473-373d2d76a13e" providerId="AD" clId="Web-{E891DE2C-299E-44F5-963B-40BB6233758A}" dt="2020-08-25T14:09:31.790" v="374"/>
          <ac:picMkLst>
            <pc:docMk/>
            <pc:sldMk cId="347057366" sldId="281"/>
            <ac:picMk id="51" creationId="{170A7D82-847C-497B-B75C-C465AC42DC8B}"/>
          </ac:picMkLst>
        </pc:picChg>
        <pc:picChg chg="add del mod">
          <ac:chgData name="FENET Justine" userId="S::justine.fenet@grandest.fr::36aa3853-52c8-47c9-b473-373d2d76a13e" providerId="AD" clId="Web-{E891DE2C-299E-44F5-963B-40BB6233758A}" dt="2020-08-25T14:09:30.540" v="373"/>
          <ac:picMkLst>
            <pc:docMk/>
            <pc:sldMk cId="347057366" sldId="281"/>
            <ac:picMk id="52" creationId="{33498B4A-CC3D-4881-BF52-0F24EAFC889B}"/>
          </ac:picMkLst>
        </pc:picChg>
        <pc:picChg chg="add del mod">
          <ac:chgData name="FENET Justine" userId="S::justine.fenet@grandest.fr::36aa3853-52c8-47c9-b473-373d2d76a13e" providerId="AD" clId="Web-{E891DE2C-299E-44F5-963B-40BB6233758A}" dt="2020-08-25T14:09:33.025" v="375"/>
          <ac:picMkLst>
            <pc:docMk/>
            <pc:sldMk cId="347057366" sldId="281"/>
            <ac:picMk id="53" creationId="{7EB3C9BE-37C0-46A1-94EC-5C9D08D3298B}"/>
          </ac:picMkLst>
        </pc:picChg>
        <pc:picChg chg="add mod">
          <ac:chgData name="FENET Justine" userId="S::justine.fenet@grandest.fr::36aa3853-52c8-47c9-b473-373d2d76a13e" providerId="AD" clId="Web-{E891DE2C-299E-44F5-963B-40BB6233758A}" dt="2020-08-25T14:16:50.564" v="430" actId="1076"/>
          <ac:picMkLst>
            <pc:docMk/>
            <pc:sldMk cId="347057366" sldId="281"/>
            <ac:picMk id="54" creationId="{BE891D3B-C006-40A9-AB54-C7C055D5894E}"/>
          </ac:picMkLst>
        </pc:picChg>
        <pc:picChg chg="add mod">
          <ac:chgData name="FENET Justine" userId="S::justine.fenet@grandest.fr::36aa3853-52c8-47c9-b473-373d2d76a13e" providerId="AD" clId="Web-{E891DE2C-299E-44F5-963B-40BB6233758A}" dt="2020-08-25T14:16:50.580" v="431" actId="1076"/>
          <ac:picMkLst>
            <pc:docMk/>
            <pc:sldMk cId="347057366" sldId="281"/>
            <ac:picMk id="55" creationId="{09C52DFE-0FFA-4D85-8583-A6BB62E3DFA3}"/>
          </ac:picMkLst>
        </pc:picChg>
        <pc:picChg chg="add mod">
          <ac:chgData name="FENET Justine" userId="S::justine.fenet@grandest.fr::36aa3853-52c8-47c9-b473-373d2d76a13e" providerId="AD" clId="Web-{E891DE2C-299E-44F5-963B-40BB6233758A}" dt="2020-08-25T14:16:50.580" v="432" actId="1076"/>
          <ac:picMkLst>
            <pc:docMk/>
            <pc:sldMk cId="347057366" sldId="281"/>
            <ac:picMk id="56" creationId="{81DEFFEB-7F94-4CA5-A8C1-A7B27B4EA779}"/>
          </ac:picMkLst>
        </pc:picChg>
        <pc:picChg chg="add del mod">
          <ac:chgData name="FENET Justine" userId="S::justine.fenet@grandest.fr::36aa3853-52c8-47c9-b473-373d2d76a13e" providerId="AD" clId="Web-{E891DE2C-299E-44F5-963B-40BB6233758A}" dt="2020-08-25T14:09:27.618" v="371"/>
          <ac:picMkLst>
            <pc:docMk/>
            <pc:sldMk cId="347057366" sldId="281"/>
            <ac:picMk id="57" creationId="{4159675E-DBC6-46C0-B617-4D4E4CCAAFF5}"/>
          </ac:picMkLst>
        </pc:picChg>
        <pc:picChg chg="add del mod">
          <ac:chgData name="FENET Justine" userId="S::justine.fenet@grandest.fr::36aa3853-52c8-47c9-b473-373d2d76a13e" providerId="AD" clId="Web-{E891DE2C-299E-44F5-963B-40BB6233758A}" dt="2020-08-25T14:09:28.697" v="372"/>
          <ac:picMkLst>
            <pc:docMk/>
            <pc:sldMk cId="347057366" sldId="281"/>
            <ac:picMk id="58" creationId="{4AE79524-7C53-41FD-98D5-C0CED6414D99}"/>
          </ac:picMkLst>
        </pc:picChg>
        <pc:picChg chg="add del mod">
          <ac:chgData name="FENET Justine" userId="S::justine.fenet@grandest.fr::36aa3853-52c8-47c9-b473-373d2d76a13e" providerId="AD" clId="Web-{E891DE2C-299E-44F5-963B-40BB6233758A}" dt="2020-08-25T14:09:26.431" v="370"/>
          <ac:picMkLst>
            <pc:docMk/>
            <pc:sldMk cId="347057366" sldId="281"/>
            <ac:picMk id="59" creationId="{2F3FA5F9-928E-4AEA-AF6F-EBB404577640}"/>
          </ac:picMkLst>
        </pc:picChg>
        <pc:picChg chg="del">
          <ac:chgData name="FENET Justine" userId="S::justine.fenet@grandest.fr::36aa3853-52c8-47c9-b473-373d2d76a13e" providerId="AD" clId="Web-{E891DE2C-299E-44F5-963B-40BB6233758A}" dt="2020-08-25T14:07:02.928" v="296"/>
          <ac:picMkLst>
            <pc:docMk/>
            <pc:sldMk cId="347057366" sldId="281"/>
            <ac:picMk id="69" creationId="{4E54597C-D1D8-4A59-8A84-8B20D9D8FE33}"/>
          </ac:picMkLst>
        </pc:picChg>
        <pc:picChg chg="del">
          <ac:chgData name="FENET Justine" userId="S::justine.fenet@grandest.fr::36aa3853-52c8-47c9-b473-373d2d76a13e" providerId="AD" clId="Web-{E891DE2C-299E-44F5-963B-40BB6233758A}" dt="2020-08-25T14:07:02.928" v="295"/>
          <ac:picMkLst>
            <pc:docMk/>
            <pc:sldMk cId="347057366" sldId="281"/>
            <ac:picMk id="70" creationId="{5CC89AC9-20DF-4BAA-803D-F2004D309C22}"/>
          </ac:picMkLst>
        </pc:picChg>
        <pc:picChg chg="del">
          <ac:chgData name="FENET Justine" userId="S::justine.fenet@grandest.fr::36aa3853-52c8-47c9-b473-373d2d76a13e" providerId="AD" clId="Web-{E891DE2C-299E-44F5-963B-40BB6233758A}" dt="2020-08-25T14:07:02.928" v="293"/>
          <ac:picMkLst>
            <pc:docMk/>
            <pc:sldMk cId="347057366" sldId="281"/>
            <ac:picMk id="76" creationId="{84B29449-F26E-4E11-965E-99195E1E221F}"/>
          </ac:picMkLst>
        </pc:picChg>
        <pc:picChg chg="del">
          <ac:chgData name="FENET Justine" userId="S::justine.fenet@grandest.fr::36aa3853-52c8-47c9-b473-373d2d76a13e" providerId="AD" clId="Web-{E891DE2C-299E-44F5-963B-40BB6233758A}" dt="2020-08-25T14:08:27.195" v="359"/>
          <ac:picMkLst>
            <pc:docMk/>
            <pc:sldMk cId="347057366" sldId="281"/>
            <ac:picMk id="118" creationId="{E972AA8A-5887-4F7E-97F8-B54C215BBF20}"/>
          </ac:picMkLst>
        </pc:picChg>
        <pc:picChg chg="del">
          <ac:chgData name="FENET Justine" userId="S::justine.fenet@grandest.fr::36aa3853-52c8-47c9-b473-373d2d76a13e" providerId="AD" clId="Web-{E891DE2C-299E-44F5-963B-40BB6233758A}" dt="2020-08-25T14:08:28.398" v="360"/>
          <ac:picMkLst>
            <pc:docMk/>
            <pc:sldMk cId="347057366" sldId="281"/>
            <ac:picMk id="119" creationId="{17021BDC-33D7-4D73-889F-C732913EF5CE}"/>
          </ac:picMkLst>
        </pc:picChg>
        <pc:picChg chg="del">
          <ac:chgData name="FENET Justine" userId="S::justine.fenet@grandest.fr::36aa3853-52c8-47c9-b473-373d2d76a13e" providerId="AD" clId="Web-{E891DE2C-299E-44F5-963B-40BB6233758A}" dt="2020-08-25T14:08:25.727" v="358"/>
          <ac:picMkLst>
            <pc:docMk/>
            <pc:sldMk cId="347057366" sldId="281"/>
            <ac:picMk id="120" creationId="{7A4C6CAB-D535-466E-BD63-EEFC30B94BF7}"/>
          </ac:picMkLst>
        </pc:picChg>
        <pc:picChg chg="del">
          <ac:chgData name="FENET Justine" userId="S::justine.fenet@grandest.fr::36aa3853-52c8-47c9-b473-373d2d76a13e" providerId="AD" clId="Web-{E891DE2C-299E-44F5-963B-40BB6233758A}" dt="2020-08-25T14:08:22.742" v="356"/>
          <ac:picMkLst>
            <pc:docMk/>
            <pc:sldMk cId="347057366" sldId="281"/>
            <ac:picMk id="121" creationId="{6566DCF3-B82E-4C6D-A134-886E320C9831}"/>
          </ac:picMkLst>
        </pc:picChg>
        <pc:picChg chg="del">
          <ac:chgData name="FENET Justine" userId="S::justine.fenet@grandest.fr::36aa3853-52c8-47c9-b473-373d2d76a13e" providerId="AD" clId="Web-{E891DE2C-299E-44F5-963B-40BB6233758A}" dt="2020-08-25T14:08:24.180" v="357"/>
          <ac:picMkLst>
            <pc:docMk/>
            <pc:sldMk cId="347057366" sldId="281"/>
            <ac:picMk id="122" creationId="{16C68C59-CEBA-4795-8F9B-23B306EA04D7}"/>
          </ac:picMkLst>
        </pc:picChg>
        <pc:picChg chg="del">
          <ac:chgData name="FENET Justine" userId="S::justine.fenet@grandest.fr::36aa3853-52c8-47c9-b473-373d2d76a13e" providerId="AD" clId="Web-{E891DE2C-299E-44F5-963B-40BB6233758A}" dt="2020-08-25T14:08:21.476" v="355"/>
          <ac:picMkLst>
            <pc:docMk/>
            <pc:sldMk cId="347057366" sldId="281"/>
            <ac:picMk id="123" creationId="{9A4911DD-16D8-49E6-8BEE-4D092DA9D8FA}"/>
          </ac:picMkLst>
        </pc:picChg>
      </pc:sldChg>
      <pc:sldChg chg="modSp">
        <pc:chgData name="FENET Justine" userId="S::justine.fenet@grandest.fr::36aa3853-52c8-47c9-b473-373d2d76a13e" providerId="AD" clId="Web-{E891DE2C-299E-44F5-963B-40BB6233758A}" dt="2020-08-25T14:20:43.460" v="502" actId="20577"/>
        <pc:sldMkLst>
          <pc:docMk/>
          <pc:sldMk cId="3374923599" sldId="283"/>
        </pc:sldMkLst>
        <pc:spChg chg="mod">
          <ac:chgData name="FENET Justine" userId="S::justine.fenet@grandest.fr::36aa3853-52c8-47c9-b473-373d2d76a13e" providerId="AD" clId="Web-{E891DE2C-299E-44F5-963B-40BB6233758A}" dt="2020-08-25T14:20:43.460" v="502" actId="20577"/>
          <ac:spMkLst>
            <pc:docMk/>
            <pc:sldMk cId="3374923599" sldId="283"/>
            <ac:spMk id="3" creationId="{00000000-0000-0000-0000-000000000000}"/>
          </ac:spMkLst>
        </pc:spChg>
      </pc:sldChg>
      <pc:sldChg chg="modSp">
        <pc:chgData name="FENET Justine" userId="S::justine.fenet@grandest.fr::36aa3853-52c8-47c9-b473-373d2d76a13e" providerId="AD" clId="Web-{E891DE2C-299E-44F5-963B-40BB6233758A}" dt="2020-08-25T14:20:48.194" v="514" actId="20577"/>
        <pc:sldMkLst>
          <pc:docMk/>
          <pc:sldMk cId="2800091378" sldId="284"/>
        </pc:sldMkLst>
        <pc:spChg chg="mod">
          <ac:chgData name="FENET Justine" userId="S::justine.fenet@grandest.fr::36aa3853-52c8-47c9-b473-373d2d76a13e" providerId="AD" clId="Web-{E891DE2C-299E-44F5-963B-40BB6233758A}" dt="2020-08-25T14:20:48.194" v="514" actId="20577"/>
          <ac:spMkLst>
            <pc:docMk/>
            <pc:sldMk cId="2800091378" sldId="284"/>
            <ac:spMk id="3" creationId="{00000000-0000-0000-0000-000000000000}"/>
          </ac:spMkLst>
        </pc:spChg>
      </pc:sldChg>
      <pc:sldChg chg="del">
        <pc:chgData name="FENET Justine" userId="S::justine.fenet@grandest.fr::36aa3853-52c8-47c9-b473-373d2d76a13e" providerId="AD" clId="Web-{E891DE2C-299E-44F5-963B-40BB6233758A}" dt="2020-08-25T14:17:16.331" v="436"/>
        <pc:sldMkLst>
          <pc:docMk/>
          <pc:sldMk cId="3430036604" sldId="286"/>
        </pc:sldMkLst>
      </pc:sldChg>
      <pc:sldChg chg="addSp delSp modSp">
        <pc:chgData name="FENET Justine" userId="S::justine.fenet@grandest.fr::36aa3853-52c8-47c9-b473-373d2d76a13e" providerId="AD" clId="Web-{E891DE2C-299E-44F5-963B-40BB6233758A}" dt="2020-08-25T13:56:55.682" v="203" actId="1076"/>
        <pc:sldMkLst>
          <pc:docMk/>
          <pc:sldMk cId="3219865546" sldId="289"/>
        </pc:sldMkLst>
        <pc:spChg chg="del">
          <ac:chgData name="FENET Justine" userId="S::justine.fenet@grandest.fr::36aa3853-52c8-47c9-b473-373d2d76a13e" providerId="AD" clId="Web-{E891DE2C-299E-44F5-963B-40BB6233758A}" dt="2020-08-25T13:56:27.150" v="200"/>
          <ac:spMkLst>
            <pc:docMk/>
            <pc:sldMk cId="3219865546" sldId="289"/>
            <ac:spMk id="6" creationId="{C6E689CA-3206-42A0-A604-F8A471E1FFF2}"/>
          </ac:spMkLst>
        </pc:spChg>
        <pc:spChg chg="mod">
          <ac:chgData name="FENET Justine" userId="S::justine.fenet@grandest.fr::36aa3853-52c8-47c9-b473-373d2d76a13e" providerId="AD" clId="Web-{E891DE2C-299E-44F5-963B-40BB6233758A}" dt="2020-08-25T13:56:55.682" v="203" actId="1076"/>
          <ac:spMkLst>
            <pc:docMk/>
            <pc:sldMk cId="3219865546" sldId="289"/>
            <ac:spMk id="8" creationId="{F1550703-AFDE-42F5-A295-FC1F7A374996}"/>
          </ac:spMkLst>
        </pc:spChg>
        <pc:spChg chg="add mod">
          <ac:chgData name="FENET Justine" userId="S::justine.fenet@grandest.fr::36aa3853-52c8-47c9-b473-373d2d76a13e" providerId="AD" clId="Web-{E891DE2C-299E-44F5-963B-40BB6233758A}" dt="2020-08-25T13:56:33.994" v="201" actId="1076"/>
          <ac:spMkLst>
            <pc:docMk/>
            <pc:sldMk cId="3219865546" sldId="289"/>
            <ac:spMk id="10" creationId="{9E8F7E61-1F81-4E56-B3B6-E2B31B4BE4DC}"/>
          </ac:spMkLst>
        </pc:spChg>
      </pc:sldChg>
      <pc:sldChg chg="delSp modSp add del replId">
        <pc:chgData name="FENET Justine" userId="S::justine.fenet@grandest.fr::36aa3853-52c8-47c9-b473-373d2d76a13e" providerId="AD" clId="Web-{E891DE2C-299E-44F5-963B-40BB6233758A}" dt="2020-08-25T13:48:45.657" v="20"/>
        <pc:sldMkLst>
          <pc:docMk/>
          <pc:sldMk cId="2848431911" sldId="290"/>
        </pc:sldMkLst>
        <pc:spChg chg="del">
          <ac:chgData name="FENET Justine" userId="S::justine.fenet@grandest.fr::36aa3853-52c8-47c9-b473-373d2d76a13e" providerId="AD" clId="Web-{E891DE2C-299E-44F5-963B-40BB6233758A}" dt="2020-08-25T13:48:24.375" v="10"/>
          <ac:spMkLst>
            <pc:docMk/>
            <pc:sldMk cId="2848431911" sldId="290"/>
            <ac:spMk id="2" creationId="{51778E29-45F2-4CA0-8CA8-0E4962A1E76F}"/>
          </ac:spMkLst>
        </pc:spChg>
        <pc:spChg chg="del">
          <ac:chgData name="FENET Justine" userId="S::justine.fenet@grandest.fr::36aa3853-52c8-47c9-b473-373d2d76a13e" providerId="AD" clId="Web-{E891DE2C-299E-44F5-963B-40BB6233758A}" dt="2020-08-25T13:48:24.375" v="9"/>
          <ac:spMkLst>
            <pc:docMk/>
            <pc:sldMk cId="2848431911" sldId="290"/>
            <ac:spMk id="34" creationId="{41216C17-53BE-476A-B4ED-B6B7E2A30356}"/>
          </ac:spMkLst>
        </pc:spChg>
        <pc:spChg chg="del">
          <ac:chgData name="FENET Justine" userId="S::justine.fenet@grandest.fr::36aa3853-52c8-47c9-b473-373d2d76a13e" providerId="AD" clId="Web-{E891DE2C-299E-44F5-963B-40BB6233758A}" dt="2020-08-25T13:48:28.094" v="11"/>
          <ac:spMkLst>
            <pc:docMk/>
            <pc:sldMk cId="2848431911" sldId="290"/>
            <ac:spMk id="38" creationId="{4FC45FFC-4D74-47F9-854B-6576B5E450C7}"/>
          </ac:spMkLst>
        </pc:spChg>
        <pc:spChg chg="del">
          <ac:chgData name="FENET Justine" userId="S::justine.fenet@grandest.fr::36aa3853-52c8-47c9-b473-373d2d76a13e" providerId="AD" clId="Web-{E891DE2C-299E-44F5-963B-40BB6233758A}" dt="2020-08-25T13:48:24.375" v="7"/>
          <ac:spMkLst>
            <pc:docMk/>
            <pc:sldMk cId="2848431911" sldId="290"/>
            <ac:spMk id="40" creationId="{491B00D4-1887-4549-B2B9-B7723453C183}"/>
          </ac:spMkLst>
        </pc:spChg>
        <pc:spChg chg="del">
          <ac:chgData name="FENET Justine" userId="S::justine.fenet@grandest.fr::36aa3853-52c8-47c9-b473-373d2d76a13e" providerId="AD" clId="Web-{E891DE2C-299E-44F5-963B-40BB6233758A}" dt="2020-08-25T13:48:24.375" v="6"/>
          <ac:spMkLst>
            <pc:docMk/>
            <pc:sldMk cId="2848431911" sldId="290"/>
            <ac:spMk id="41" creationId="{4EFDED41-E486-4CBD-AF56-2787E2B14532}"/>
          </ac:spMkLst>
        </pc:spChg>
        <pc:spChg chg="del mod">
          <ac:chgData name="FENET Justine" userId="S::justine.fenet@grandest.fr::36aa3853-52c8-47c9-b473-373d2d76a13e" providerId="AD" clId="Web-{E891DE2C-299E-44F5-963B-40BB6233758A}" dt="2020-08-25T13:48:31.953" v="16"/>
          <ac:spMkLst>
            <pc:docMk/>
            <pc:sldMk cId="2848431911" sldId="290"/>
            <ac:spMk id="43" creationId="{85B5946E-E00E-482C-954B-1BD9F2EFD2F0}"/>
          </ac:spMkLst>
        </pc:spChg>
        <pc:spChg chg="del">
          <ac:chgData name="FENET Justine" userId="S::justine.fenet@grandest.fr::36aa3853-52c8-47c9-b473-373d2d76a13e" providerId="AD" clId="Web-{E891DE2C-299E-44F5-963B-40BB6233758A}" dt="2020-08-25T13:48:36.188" v="17"/>
          <ac:spMkLst>
            <pc:docMk/>
            <pc:sldMk cId="2848431911" sldId="290"/>
            <ac:spMk id="47" creationId="{9957DAFE-4D08-40A7-B547-A7651F606D3D}"/>
          </ac:spMkLst>
        </pc:spChg>
        <pc:spChg chg="del">
          <ac:chgData name="FENET Justine" userId="S::justine.fenet@grandest.fr::36aa3853-52c8-47c9-b473-373d2d76a13e" providerId="AD" clId="Web-{E891DE2C-299E-44F5-963B-40BB6233758A}" dt="2020-08-25T13:48:37.985" v="18"/>
          <ac:spMkLst>
            <pc:docMk/>
            <pc:sldMk cId="2848431911" sldId="290"/>
            <ac:spMk id="49" creationId="{BEB37CEC-575A-48C3-8B44-C3C7884E0C51}"/>
          </ac:spMkLst>
        </pc:spChg>
        <pc:spChg chg="del">
          <ac:chgData name="FENET Justine" userId="S::justine.fenet@grandest.fr::36aa3853-52c8-47c9-b473-373d2d76a13e" providerId="AD" clId="Web-{E891DE2C-299E-44F5-963B-40BB6233758A}" dt="2020-08-25T13:48:24.360" v="3"/>
          <ac:spMkLst>
            <pc:docMk/>
            <pc:sldMk cId="2848431911" sldId="290"/>
            <ac:spMk id="50" creationId="{09F0D901-2CB7-47D1-982F-2BB9472506CF}"/>
          </ac:spMkLst>
        </pc:spChg>
        <pc:spChg chg="del">
          <ac:chgData name="FENET Justine" userId="S::justine.fenet@grandest.fr::36aa3853-52c8-47c9-b473-373d2d76a13e" providerId="AD" clId="Web-{E891DE2C-299E-44F5-963B-40BB6233758A}" dt="2020-08-25T13:48:24.360" v="2"/>
          <ac:spMkLst>
            <pc:docMk/>
            <pc:sldMk cId="2848431911" sldId="290"/>
            <ac:spMk id="51" creationId="{1651231F-9882-433F-9ABD-5D72D3552106}"/>
          </ac:spMkLst>
        </pc:spChg>
        <pc:spChg chg="del">
          <ac:chgData name="FENET Justine" userId="S::justine.fenet@grandest.fr::36aa3853-52c8-47c9-b473-373d2d76a13e" providerId="AD" clId="Web-{E891DE2C-299E-44F5-963B-40BB6233758A}" dt="2020-08-25T13:48:40.422" v="19"/>
          <ac:spMkLst>
            <pc:docMk/>
            <pc:sldMk cId="2848431911" sldId="290"/>
            <ac:spMk id="55" creationId="{58A79228-09A4-49E1-9AFB-A29FE532688F}"/>
          </ac:spMkLst>
        </pc:spChg>
        <pc:picChg chg="del">
          <ac:chgData name="FENET Justine" userId="S::justine.fenet@grandest.fr::36aa3853-52c8-47c9-b473-373d2d76a13e" providerId="AD" clId="Web-{E891DE2C-299E-44F5-963B-40BB6233758A}" dt="2020-08-25T13:48:24.375" v="8"/>
          <ac:picMkLst>
            <pc:docMk/>
            <pc:sldMk cId="2848431911" sldId="290"/>
            <ac:picMk id="39" creationId="{DB4C8041-23DD-4573-AE3E-BB2A40C1C635}"/>
          </ac:picMkLst>
        </pc:picChg>
        <pc:picChg chg="del">
          <ac:chgData name="FENET Justine" userId="S::justine.fenet@grandest.fr::36aa3853-52c8-47c9-b473-373d2d76a13e" providerId="AD" clId="Web-{E891DE2C-299E-44F5-963B-40BB6233758A}" dt="2020-08-25T13:48:24.375" v="5"/>
          <ac:picMkLst>
            <pc:docMk/>
            <pc:sldMk cId="2848431911" sldId="290"/>
            <ac:picMk id="44" creationId="{A0FBB9D2-8A2C-41B0-96AB-96415121ED4A}"/>
          </ac:picMkLst>
        </pc:picChg>
        <pc:picChg chg="del">
          <ac:chgData name="FENET Justine" userId="S::justine.fenet@grandest.fr::36aa3853-52c8-47c9-b473-373d2d76a13e" providerId="AD" clId="Web-{E891DE2C-299E-44F5-963B-40BB6233758A}" dt="2020-08-25T13:48:24.375" v="4"/>
          <ac:picMkLst>
            <pc:docMk/>
            <pc:sldMk cId="2848431911" sldId="290"/>
            <ac:picMk id="48" creationId="{490A6A2D-6D7A-4EFF-9C0E-7B6746CEEB97}"/>
          </ac:picMkLst>
        </pc:picChg>
        <pc:picChg chg="del">
          <ac:chgData name="FENET Justine" userId="S::justine.fenet@grandest.fr::36aa3853-52c8-47c9-b473-373d2d76a13e" providerId="AD" clId="Web-{E891DE2C-299E-44F5-963B-40BB6233758A}" dt="2020-08-25T13:48:24.360" v="1"/>
          <ac:picMkLst>
            <pc:docMk/>
            <pc:sldMk cId="2848431911" sldId="290"/>
            <ac:picMk id="56" creationId="{90D6C559-D83B-4302-A26D-F0ACA9AE1F8B}"/>
          </ac:picMkLst>
        </pc:picChg>
      </pc:sldChg>
      <pc:sldChg chg="addSp delSp modSp add replId">
        <pc:chgData name="FENET Justine" userId="S::justine.fenet@grandest.fr::36aa3853-52c8-47c9-b473-373d2d76a13e" providerId="AD" clId="Web-{E891DE2C-299E-44F5-963B-40BB6233758A}" dt="2020-08-25T13:57:52.261" v="208" actId="1076"/>
        <pc:sldMkLst>
          <pc:docMk/>
          <pc:sldMk cId="2910255669" sldId="290"/>
        </pc:sldMkLst>
        <pc:spChg chg="del">
          <ac:chgData name="FENET Justine" userId="S::justine.fenet@grandest.fr::36aa3853-52c8-47c9-b473-373d2d76a13e" providerId="AD" clId="Web-{E891DE2C-299E-44F5-963B-40BB6233758A}" dt="2020-08-25T13:50:11.049" v="65"/>
          <ac:spMkLst>
            <pc:docMk/>
            <pc:sldMk cId="2910255669" sldId="290"/>
            <ac:spMk id="9" creationId="{F46E4C7F-18BC-42A6-9CBB-D771DB73ACEE}"/>
          </ac:spMkLst>
        </pc:spChg>
        <pc:spChg chg="add mod">
          <ac:chgData name="FENET Justine" userId="S::justine.fenet@grandest.fr::36aa3853-52c8-47c9-b473-373d2d76a13e" providerId="AD" clId="Web-{E891DE2C-299E-44F5-963B-40BB6233758A}" dt="2020-08-25T13:57:35.870" v="206" actId="14100"/>
          <ac:spMkLst>
            <pc:docMk/>
            <pc:sldMk cId="2910255669" sldId="290"/>
            <ac:spMk id="13" creationId="{2A5F2158-5574-4CA9-B806-8FFC1DF0A284}"/>
          </ac:spMkLst>
        </pc:spChg>
        <pc:spChg chg="del">
          <ac:chgData name="FENET Justine" userId="S::justine.fenet@grandest.fr::36aa3853-52c8-47c9-b473-373d2d76a13e" providerId="AD" clId="Web-{E891DE2C-299E-44F5-963B-40BB6233758A}" dt="2020-08-25T13:49:05.126" v="45"/>
          <ac:spMkLst>
            <pc:docMk/>
            <pc:sldMk cId="2910255669" sldId="290"/>
            <ac:spMk id="20" creationId="{8162F572-8312-4DC4-A82A-C5530F5A898A}"/>
          </ac:spMkLst>
        </pc:spChg>
        <pc:spChg chg="del">
          <ac:chgData name="FENET Justine" userId="S::justine.fenet@grandest.fr::36aa3853-52c8-47c9-b473-373d2d76a13e" providerId="AD" clId="Web-{E891DE2C-299E-44F5-963B-40BB6233758A}" dt="2020-08-25T13:48:55.516" v="35"/>
          <ac:spMkLst>
            <pc:docMk/>
            <pc:sldMk cId="2910255669" sldId="290"/>
            <ac:spMk id="21" creationId="{78CBE18D-732A-42E4-A804-931879757C4F}"/>
          </ac:spMkLst>
        </pc:spChg>
        <pc:spChg chg="add mod">
          <ac:chgData name="FENET Justine" userId="S::justine.fenet@grandest.fr::36aa3853-52c8-47c9-b473-373d2d76a13e" providerId="AD" clId="Web-{E891DE2C-299E-44F5-963B-40BB6233758A}" dt="2020-08-25T13:57:52.261" v="208" actId="1076"/>
          <ac:spMkLst>
            <pc:docMk/>
            <pc:sldMk cId="2910255669" sldId="290"/>
            <ac:spMk id="23" creationId="{016B829C-C961-4452-8C88-1C7E749C2D5C}"/>
          </ac:spMkLst>
        </pc:spChg>
        <pc:spChg chg="del">
          <ac:chgData name="FENET Justine" userId="S::justine.fenet@grandest.fr::36aa3853-52c8-47c9-b473-373d2d76a13e" providerId="AD" clId="Web-{E891DE2C-299E-44F5-963B-40BB6233758A}" dt="2020-08-25T13:48:55.516" v="30"/>
          <ac:spMkLst>
            <pc:docMk/>
            <pc:sldMk cId="2910255669" sldId="290"/>
            <ac:spMk id="26" creationId="{1422F258-F007-442E-83CC-1C2742180769}"/>
          </ac:spMkLst>
        </pc:spChg>
        <pc:spChg chg="add mod">
          <ac:chgData name="FENET Justine" userId="S::justine.fenet@grandest.fr::36aa3853-52c8-47c9-b473-373d2d76a13e" providerId="AD" clId="Web-{E891DE2C-299E-44F5-963B-40BB6233758A}" dt="2020-08-25T13:50:59.534" v="76" actId="1076"/>
          <ac:spMkLst>
            <pc:docMk/>
            <pc:sldMk cId="2910255669" sldId="290"/>
            <ac:spMk id="28" creationId="{3E44952F-CB39-4B0B-A440-FF6541C6551C}"/>
          </ac:spMkLst>
        </pc:spChg>
        <pc:spChg chg="add mod">
          <ac:chgData name="FENET Justine" userId="S::justine.fenet@grandest.fr::36aa3853-52c8-47c9-b473-373d2d76a13e" providerId="AD" clId="Web-{E891DE2C-299E-44F5-963B-40BB6233758A}" dt="2020-08-25T13:52:03.770" v="89" actId="1076"/>
          <ac:spMkLst>
            <pc:docMk/>
            <pc:sldMk cId="2910255669" sldId="290"/>
            <ac:spMk id="29" creationId="{9EE67E35-ECBC-4E65-A344-F9A75FADCBA1}"/>
          </ac:spMkLst>
        </pc:spChg>
        <pc:spChg chg="add mod">
          <ac:chgData name="FENET Justine" userId="S::justine.fenet@grandest.fr::36aa3853-52c8-47c9-b473-373d2d76a13e" providerId="AD" clId="Web-{E891DE2C-299E-44F5-963B-40BB6233758A}" dt="2020-08-25T13:57:41.511" v="207" actId="1076"/>
          <ac:spMkLst>
            <pc:docMk/>
            <pc:sldMk cId="2910255669" sldId="290"/>
            <ac:spMk id="30" creationId="{3167C307-F885-42A6-9C2E-5A1D7A5B5456}"/>
          </ac:spMkLst>
        </pc:spChg>
        <pc:spChg chg="del">
          <ac:chgData name="FENET Justine" userId="S::justine.fenet@grandest.fr::36aa3853-52c8-47c9-b473-373d2d76a13e" providerId="AD" clId="Web-{E891DE2C-299E-44F5-963B-40BB6233758A}" dt="2020-08-25T13:50:06.237" v="58"/>
          <ac:spMkLst>
            <pc:docMk/>
            <pc:sldMk cId="2910255669" sldId="290"/>
            <ac:spMk id="38" creationId="{4FC45FFC-4D74-47F9-854B-6576B5E450C7}"/>
          </ac:spMkLst>
        </pc:spChg>
        <pc:spChg chg="del">
          <ac:chgData name="FENET Justine" userId="S::justine.fenet@grandest.fr::36aa3853-52c8-47c9-b473-373d2d76a13e" providerId="AD" clId="Web-{E891DE2C-299E-44F5-963B-40BB6233758A}" dt="2020-08-25T13:50:06.237" v="56"/>
          <ac:spMkLst>
            <pc:docMk/>
            <pc:sldMk cId="2910255669" sldId="290"/>
            <ac:spMk id="40" creationId="{491B00D4-1887-4549-B2B9-B7723453C183}"/>
          </ac:spMkLst>
        </pc:spChg>
        <pc:spChg chg="del">
          <ac:chgData name="FENET Justine" userId="S::justine.fenet@grandest.fr::36aa3853-52c8-47c9-b473-373d2d76a13e" providerId="AD" clId="Web-{E891DE2C-299E-44F5-963B-40BB6233758A}" dt="2020-08-25T13:50:06.221" v="55"/>
          <ac:spMkLst>
            <pc:docMk/>
            <pc:sldMk cId="2910255669" sldId="290"/>
            <ac:spMk id="41" creationId="{4EFDED41-E486-4CBD-AF56-2787E2B14532}"/>
          </ac:spMkLst>
        </pc:spChg>
        <pc:spChg chg="del">
          <ac:chgData name="FENET Justine" userId="S::justine.fenet@grandest.fr::36aa3853-52c8-47c9-b473-373d2d76a13e" providerId="AD" clId="Web-{E891DE2C-299E-44F5-963B-40BB6233758A}" dt="2020-08-25T13:49:00.220" v="43"/>
          <ac:spMkLst>
            <pc:docMk/>
            <pc:sldMk cId="2910255669" sldId="290"/>
            <ac:spMk id="43" creationId="{85B5946E-E00E-482C-954B-1BD9F2EFD2F0}"/>
          </ac:spMkLst>
        </pc:spChg>
        <pc:spChg chg="del">
          <ac:chgData name="FENET Justine" userId="S::justine.fenet@grandest.fr::36aa3853-52c8-47c9-b473-373d2d76a13e" providerId="AD" clId="Web-{E891DE2C-299E-44F5-963B-40BB6233758A}" dt="2020-08-25T13:48:55.516" v="29"/>
          <ac:spMkLst>
            <pc:docMk/>
            <pc:sldMk cId="2910255669" sldId="290"/>
            <ac:spMk id="47" creationId="{9957DAFE-4D08-40A7-B547-A7651F606D3D}"/>
          </ac:spMkLst>
        </pc:spChg>
        <pc:spChg chg="del">
          <ac:chgData name="FENET Justine" userId="S::justine.fenet@grandest.fr::36aa3853-52c8-47c9-b473-373d2d76a13e" providerId="AD" clId="Web-{E891DE2C-299E-44F5-963B-40BB6233758A}" dt="2020-08-25T13:48:55.501" v="27"/>
          <ac:spMkLst>
            <pc:docMk/>
            <pc:sldMk cId="2910255669" sldId="290"/>
            <ac:spMk id="49" creationId="{BEB37CEC-575A-48C3-8B44-C3C7884E0C51}"/>
          </ac:spMkLst>
        </pc:spChg>
        <pc:spChg chg="del">
          <ac:chgData name="FENET Justine" userId="S::justine.fenet@grandest.fr::36aa3853-52c8-47c9-b473-373d2d76a13e" providerId="AD" clId="Web-{E891DE2C-299E-44F5-963B-40BB6233758A}" dt="2020-08-25T13:48:55.501" v="26"/>
          <ac:spMkLst>
            <pc:docMk/>
            <pc:sldMk cId="2910255669" sldId="290"/>
            <ac:spMk id="50" creationId="{09F0D901-2CB7-47D1-982F-2BB9472506CF}"/>
          </ac:spMkLst>
        </pc:spChg>
        <pc:spChg chg="del">
          <ac:chgData name="FENET Justine" userId="S::justine.fenet@grandest.fr::36aa3853-52c8-47c9-b473-373d2d76a13e" providerId="AD" clId="Web-{E891DE2C-299E-44F5-963B-40BB6233758A}" dt="2020-08-25T13:48:55.501" v="25"/>
          <ac:spMkLst>
            <pc:docMk/>
            <pc:sldMk cId="2910255669" sldId="290"/>
            <ac:spMk id="51" creationId="{1651231F-9882-433F-9ABD-5D72D3552106}"/>
          </ac:spMkLst>
        </pc:spChg>
        <pc:spChg chg="del">
          <ac:chgData name="FENET Justine" userId="S::justine.fenet@grandest.fr::36aa3853-52c8-47c9-b473-373d2d76a13e" providerId="AD" clId="Web-{E891DE2C-299E-44F5-963B-40BB6233758A}" dt="2020-08-25T13:49:00.220" v="42"/>
          <ac:spMkLst>
            <pc:docMk/>
            <pc:sldMk cId="2910255669" sldId="290"/>
            <ac:spMk id="55" creationId="{58A79228-09A4-49E1-9AFB-A29FE532688F}"/>
          </ac:spMkLst>
        </pc:spChg>
        <pc:spChg chg="del mod">
          <ac:chgData name="FENET Justine" userId="S::justine.fenet@grandest.fr::36aa3853-52c8-47c9-b473-373d2d76a13e" providerId="AD" clId="Web-{E891DE2C-299E-44F5-963B-40BB6233758A}" dt="2020-08-25T13:50:15.299" v="69"/>
          <ac:spMkLst>
            <pc:docMk/>
            <pc:sldMk cId="2910255669" sldId="290"/>
            <ac:spMk id="61" creationId="{F5A6BECA-D923-4CC9-86A6-02304A427C89}"/>
          </ac:spMkLst>
        </pc:spChg>
        <pc:spChg chg="del">
          <ac:chgData name="FENET Justine" userId="S::justine.fenet@grandest.fr::36aa3853-52c8-47c9-b473-373d2d76a13e" providerId="AD" clId="Web-{E891DE2C-299E-44F5-963B-40BB6233758A}" dt="2020-08-25T13:49:00.220" v="41"/>
          <ac:spMkLst>
            <pc:docMk/>
            <pc:sldMk cId="2910255669" sldId="290"/>
            <ac:spMk id="62" creationId="{E8992487-2E98-4022-B5E6-FFE1F852255D}"/>
          </ac:spMkLst>
        </pc:spChg>
        <pc:spChg chg="del">
          <ac:chgData name="FENET Justine" userId="S::justine.fenet@grandest.fr::36aa3853-52c8-47c9-b473-373d2d76a13e" providerId="AD" clId="Web-{E891DE2C-299E-44F5-963B-40BB6233758A}" dt="2020-08-25T13:48:55.501" v="23"/>
          <ac:spMkLst>
            <pc:docMk/>
            <pc:sldMk cId="2910255669" sldId="290"/>
            <ac:spMk id="63" creationId="{BB56ABF9-F9C9-4C6D-B8D7-1B492187DB94}"/>
          </ac:spMkLst>
        </pc:spChg>
        <pc:spChg chg="del">
          <ac:chgData name="FENET Justine" userId="S::justine.fenet@grandest.fr::36aa3853-52c8-47c9-b473-373d2d76a13e" providerId="AD" clId="Web-{E891DE2C-299E-44F5-963B-40BB6233758A}" dt="2020-08-25T13:48:55.501" v="22"/>
          <ac:spMkLst>
            <pc:docMk/>
            <pc:sldMk cId="2910255669" sldId="290"/>
            <ac:spMk id="64" creationId="{E7AFB9DF-5200-4B09-AA2D-3C48FCC2D54F}"/>
          </ac:spMkLst>
        </pc:spChg>
        <pc:spChg chg="del">
          <ac:chgData name="FENET Justine" userId="S::justine.fenet@grandest.fr::36aa3853-52c8-47c9-b473-373d2d76a13e" providerId="AD" clId="Web-{E891DE2C-299E-44F5-963B-40BB6233758A}" dt="2020-08-25T13:49:00.220" v="40"/>
          <ac:spMkLst>
            <pc:docMk/>
            <pc:sldMk cId="2910255669" sldId="290"/>
            <ac:spMk id="65" creationId="{D9CB6CF7-1C24-4E2F-9830-F673BE7B3EC1}"/>
          </ac:spMkLst>
        </pc:spChg>
        <pc:picChg chg="del">
          <ac:chgData name="FENET Justine" userId="S::justine.fenet@grandest.fr::36aa3853-52c8-47c9-b473-373d2d76a13e" providerId="AD" clId="Web-{E891DE2C-299E-44F5-963B-40BB6233758A}" dt="2020-08-25T13:48:55.516" v="38"/>
          <ac:picMkLst>
            <pc:docMk/>
            <pc:sldMk cId="2910255669" sldId="290"/>
            <ac:picMk id="3" creationId="{F1DB1BCC-DFBA-498B-BE17-80C602C3088C}"/>
          </ac:picMkLst>
        </pc:picChg>
        <pc:picChg chg="del">
          <ac:chgData name="FENET Justine" userId="S::justine.fenet@grandest.fr::36aa3853-52c8-47c9-b473-373d2d76a13e" providerId="AD" clId="Web-{E891DE2C-299E-44F5-963B-40BB6233758A}" dt="2020-08-25T13:48:55.516" v="37"/>
          <ac:picMkLst>
            <pc:docMk/>
            <pc:sldMk cId="2910255669" sldId="290"/>
            <ac:picMk id="6" creationId="{FC2C08E0-D534-42B1-A55B-1F192185760C}"/>
          </ac:picMkLst>
        </pc:picChg>
        <pc:picChg chg="del">
          <ac:chgData name="FENET Justine" userId="S::justine.fenet@grandest.fr::36aa3853-52c8-47c9-b473-373d2d76a13e" providerId="AD" clId="Web-{E891DE2C-299E-44F5-963B-40BB6233758A}" dt="2020-08-25T13:50:09.502" v="64"/>
          <ac:picMkLst>
            <pc:docMk/>
            <pc:sldMk cId="2910255669" sldId="290"/>
            <ac:picMk id="10" creationId="{A2F22F89-8DBC-439B-B237-3EC5B2089CEF}"/>
          </ac:picMkLst>
        </pc:picChg>
        <pc:picChg chg="del">
          <ac:chgData name="FENET Justine" userId="S::justine.fenet@grandest.fr::36aa3853-52c8-47c9-b473-373d2d76a13e" providerId="AD" clId="Web-{E891DE2C-299E-44F5-963B-40BB6233758A}" dt="2020-08-25T13:50:06.237" v="62"/>
          <ac:picMkLst>
            <pc:docMk/>
            <pc:sldMk cId="2910255669" sldId="290"/>
            <ac:picMk id="11" creationId="{4F376F27-61B8-4C6D-9BF0-D0C0B0BA1BA5}"/>
          </ac:picMkLst>
        </pc:picChg>
        <pc:picChg chg="del">
          <ac:chgData name="FENET Justine" userId="S::justine.fenet@grandest.fr::36aa3853-52c8-47c9-b473-373d2d76a13e" providerId="AD" clId="Web-{E891DE2C-299E-44F5-963B-40BB6233758A}" dt="2020-08-25T13:48:55.516" v="39"/>
          <ac:picMkLst>
            <pc:docMk/>
            <pc:sldMk cId="2910255669" sldId="290"/>
            <ac:picMk id="14" creationId="{CCA525D0-60EB-4EE4-BC46-A0B05D292AD6}"/>
          </ac:picMkLst>
        </pc:picChg>
        <pc:picChg chg="del">
          <ac:chgData name="FENET Justine" userId="S::justine.fenet@grandest.fr::36aa3853-52c8-47c9-b473-373d2d76a13e" providerId="AD" clId="Web-{E891DE2C-299E-44F5-963B-40BB6233758A}" dt="2020-08-25T13:50:06.237" v="61"/>
          <ac:picMkLst>
            <pc:docMk/>
            <pc:sldMk cId="2910255669" sldId="290"/>
            <ac:picMk id="15" creationId="{990DD5C3-430C-48E0-9E5D-23F39E6BDAF4}"/>
          </ac:picMkLst>
        </pc:picChg>
        <pc:picChg chg="del">
          <ac:chgData name="FENET Justine" userId="S::justine.fenet@grandest.fr::36aa3853-52c8-47c9-b473-373d2d76a13e" providerId="AD" clId="Web-{E891DE2C-299E-44F5-963B-40BB6233758A}" dt="2020-08-25T13:48:55.516" v="32"/>
          <ac:picMkLst>
            <pc:docMk/>
            <pc:sldMk cId="2910255669" sldId="290"/>
            <ac:picMk id="16" creationId="{EED9F6DE-D604-4CFE-BF21-E2BD2E7AF065}"/>
          </ac:picMkLst>
        </pc:picChg>
        <pc:picChg chg="del">
          <ac:chgData name="FENET Justine" userId="S::justine.fenet@grandest.fr::36aa3853-52c8-47c9-b473-373d2d76a13e" providerId="AD" clId="Web-{E891DE2C-299E-44F5-963B-40BB6233758A}" dt="2020-08-25T13:50:06.237" v="60"/>
          <ac:picMkLst>
            <pc:docMk/>
            <pc:sldMk cId="2910255669" sldId="290"/>
            <ac:picMk id="17" creationId="{6FE423CB-963F-459F-823E-30C93DEA4DE9}"/>
          </ac:picMkLst>
        </pc:picChg>
        <pc:picChg chg="del">
          <ac:chgData name="FENET Justine" userId="S::justine.fenet@grandest.fr::36aa3853-52c8-47c9-b473-373d2d76a13e" providerId="AD" clId="Web-{E891DE2C-299E-44F5-963B-40BB6233758A}" dt="2020-08-25T13:50:06.237" v="59"/>
          <ac:picMkLst>
            <pc:docMk/>
            <pc:sldMk cId="2910255669" sldId="290"/>
            <ac:picMk id="18" creationId="{7206B693-4ABD-46A7-8E33-97F1726BD700}"/>
          </ac:picMkLst>
        </pc:picChg>
        <pc:picChg chg="del">
          <ac:chgData name="FENET Justine" userId="S::justine.fenet@grandest.fr::36aa3853-52c8-47c9-b473-373d2d76a13e" providerId="AD" clId="Web-{E891DE2C-299E-44F5-963B-40BB6233758A}" dt="2020-08-25T13:48:55.516" v="36"/>
          <ac:picMkLst>
            <pc:docMk/>
            <pc:sldMk cId="2910255669" sldId="290"/>
            <ac:picMk id="19" creationId="{D73ED299-12BD-4934-8A81-E93315D020BE}"/>
          </ac:picMkLst>
        </pc:picChg>
        <pc:picChg chg="del">
          <ac:chgData name="FENET Justine" userId="S::justine.fenet@grandest.fr::36aa3853-52c8-47c9-b473-373d2d76a13e" providerId="AD" clId="Web-{E891DE2C-299E-44F5-963B-40BB6233758A}" dt="2020-08-25T13:48:55.516" v="34"/>
          <ac:picMkLst>
            <pc:docMk/>
            <pc:sldMk cId="2910255669" sldId="290"/>
            <ac:picMk id="22" creationId="{C50E7742-AC6A-4A18-80F3-AFFC3C658E13}"/>
          </ac:picMkLst>
        </pc:picChg>
        <pc:picChg chg="del">
          <ac:chgData name="FENET Justine" userId="S::justine.fenet@grandest.fr::36aa3853-52c8-47c9-b473-373d2d76a13e" providerId="AD" clId="Web-{E891DE2C-299E-44F5-963B-40BB6233758A}" dt="2020-08-25T13:48:55.516" v="33"/>
          <ac:picMkLst>
            <pc:docMk/>
            <pc:sldMk cId="2910255669" sldId="290"/>
            <ac:picMk id="24" creationId="{0840B4C3-970D-41F6-B375-7199372F83BC}"/>
          </ac:picMkLst>
        </pc:picChg>
        <pc:picChg chg="del">
          <ac:chgData name="FENET Justine" userId="S::justine.fenet@grandest.fr::36aa3853-52c8-47c9-b473-373d2d76a13e" providerId="AD" clId="Web-{E891DE2C-299E-44F5-963B-40BB6233758A}" dt="2020-08-25T13:48:55.516" v="31"/>
          <ac:picMkLst>
            <pc:docMk/>
            <pc:sldMk cId="2910255669" sldId="290"/>
            <ac:picMk id="25" creationId="{5DCFD159-4648-434E-BACD-8C2A0F5CF3F8}"/>
          </ac:picMkLst>
        </pc:picChg>
        <pc:picChg chg="del">
          <ac:chgData name="FENET Justine" userId="S::justine.fenet@grandest.fr::36aa3853-52c8-47c9-b473-373d2d76a13e" providerId="AD" clId="Web-{E891DE2C-299E-44F5-963B-40BB6233758A}" dt="2020-08-25T13:49:00.235" v="44"/>
          <ac:picMkLst>
            <pc:docMk/>
            <pc:sldMk cId="2910255669" sldId="290"/>
            <ac:picMk id="27" creationId="{FE21F964-525D-47DC-BCF5-FA74BA144FBA}"/>
          </ac:picMkLst>
        </pc:picChg>
        <pc:picChg chg="del">
          <ac:chgData name="FENET Justine" userId="S::justine.fenet@grandest.fr::36aa3853-52c8-47c9-b473-373d2d76a13e" providerId="AD" clId="Web-{E891DE2C-299E-44F5-963B-40BB6233758A}" dt="2020-08-25T13:50:06.237" v="57"/>
          <ac:picMkLst>
            <pc:docMk/>
            <pc:sldMk cId="2910255669" sldId="290"/>
            <ac:picMk id="39" creationId="{DB4C8041-23DD-4573-AE3E-BB2A40C1C635}"/>
          </ac:picMkLst>
        </pc:picChg>
        <pc:picChg chg="del">
          <ac:chgData name="FENET Justine" userId="S::justine.fenet@grandest.fr::36aa3853-52c8-47c9-b473-373d2d76a13e" providerId="AD" clId="Web-{E891DE2C-299E-44F5-963B-40BB6233758A}" dt="2020-08-25T13:50:08.174" v="63"/>
          <ac:picMkLst>
            <pc:docMk/>
            <pc:sldMk cId="2910255669" sldId="290"/>
            <ac:picMk id="42" creationId="{E498A720-2433-4AF6-A270-BABFE7AE8BB4}"/>
          </ac:picMkLst>
        </pc:picChg>
        <pc:picChg chg="del">
          <ac:chgData name="FENET Justine" userId="S::justine.fenet@grandest.fr::36aa3853-52c8-47c9-b473-373d2d76a13e" providerId="AD" clId="Web-{E891DE2C-299E-44F5-963B-40BB6233758A}" dt="2020-08-25T13:49:06.829" v="46"/>
          <ac:picMkLst>
            <pc:docMk/>
            <pc:sldMk cId="2910255669" sldId="290"/>
            <ac:picMk id="46" creationId="{20AE1854-288F-49EA-938B-FDF170A9748A}"/>
          </ac:picMkLst>
        </pc:picChg>
        <pc:picChg chg="del">
          <ac:chgData name="FENET Justine" userId="S::justine.fenet@grandest.fr::36aa3853-52c8-47c9-b473-373d2d76a13e" providerId="AD" clId="Web-{E891DE2C-299E-44F5-963B-40BB6233758A}" dt="2020-08-25T13:48:55.516" v="28"/>
          <ac:picMkLst>
            <pc:docMk/>
            <pc:sldMk cId="2910255669" sldId="290"/>
            <ac:picMk id="48" creationId="{490A6A2D-6D7A-4EFF-9C0E-7B6746CEEB97}"/>
          </ac:picMkLst>
        </pc:picChg>
        <pc:picChg chg="del">
          <ac:chgData name="FENET Justine" userId="S::justine.fenet@grandest.fr::36aa3853-52c8-47c9-b473-373d2d76a13e" providerId="AD" clId="Web-{E891DE2C-299E-44F5-963B-40BB6233758A}" dt="2020-08-25T13:49:08.673" v="47"/>
          <ac:picMkLst>
            <pc:docMk/>
            <pc:sldMk cId="2910255669" sldId="290"/>
            <ac:picMk id="52" creationId="{112CDB7D-1E45-42E9-AC62-89F195D8474D}"/>
          </ac:picMkLst>
        </pc:picChg>
        <pc:picChg chg="del">
          <ac:chgData name="FENET Justine" userId="S::justine.fenet@grandest.fr::36aa3853-52c8-47c9-b473-373d2d76a13e" providerId="AD" clId="Web-{E891DE2C-299E-44F5-963B-40BB6233758A}" dt="2020-08-25T13:48:55.501" v="24"/>
          <ac:picMkLst>
            <pc:docMk/>
            <pc:sldMk cId="2910255669" sldId="290"/>
            <ac:picMk id="56" creationId="{90D6C559-D83B-4302-A26D-F0ACA9AE1F8B}"/>
          </ac:picMkLst>
        </pc:picChg>
        <pc:cxnChg chg="add mod">
          <ac:chgData name="FENET Justine" userId="S::justine.fenet@grandest.fr::36aa3853-52c8-47c9-b473-373d2d76a13e" providerId="AD" clId="Web-{E891DE2C-299E-44F5-963B-40BB6233758A}" dt="2020-08-25T13:52:24.724" v="92" actId="14100"/>
          <ac:cxnSpMkLst>
            <pc:docMk/>
            <pc:sldMk cId="2910255669" sldId="290"/>
            <ac:cxnSpMk id="12" creationId="{FD4E575C-96DD-4ED2-9DD8-828D54E7B654}"/>
          </ac:cxnSpMkLst>
        </pc:cxnChg>
        <pc:cxnChg chg="add mod">
          <ac:chgData name="FENET Justine" userId="S::justine.fenet@grandest.fr::36aa3853-52c8-47c9-b473-373d2d76a13e" providerId="AD" clId="Web-{E891DE2C-299E-44F5-963B-40BB6233758A}" dt="2020-08-25T13:51:10.332" v="79" actId="14100"/>
          <ac:cxnSpMkLst>
            <pc:docMk/>
            <pc:sldMk cId="2910255669" sldId="290"/>
            <ac:cxnSpMk id="59" creationId="{AB70A91F-FE3F-4CAC-9E00-51658D678AC7}"/>
          </ac:cxnSpMkLst>
        </pc:cxnChg>
        <pc:cxnChg chg="add mod">
          <ac:chgData name="FENET Justine" userId="S::justine.fenet@grandest.fr::36aa3853-52c8-47c9-b473-373d2d76a13e" providerId="AD" clId="Web-{E891DE2C-299E-44F5-963B-40BB6233758A}" dt="2020-08-25T13:52:12.395" v="91" actId="1076"/>
          <ac:cxnSpMkLst>
            <pc:docMk/>
            <pc:sldMk cId="2910255669" sldId="290"/>
            <ac:cxnSpMk id="66" creationId="{3316926A-0C1C-471B-9C08-66BD8FB356B8}"/>
          </ac:cxnSpMkLst>
        </pc:cxnChg>
        <pc:cxnChg chg="add del mod">
          <ac:chgData name="FENET Justine" userId="S::justine.fenet@grandest.fr::36aa3853-52c8-47c9-b473-373d2d76a13e" providerId="AD" clId="Web-{E891DE2C-299E-44F5-963B-40BB6233758A}" dt="2020-08-25T13:54:19.570" v="113"/>
          <ac:cxnSpMkLst>
            <pc:docMk/>
            <pc:sldMk cId="2910255669" sldId="290"/>
            <ac:cxnSpMk id="67" creationId="{A80F2368-3B7C-4F43-83B6-B3367D896E5A}"/>
          </ac:cxnSpMkLst>
        </pc:cxnChg>
        <pc:cxnChg chg="add mod">
          <ac:chgData name="FENET Justine" userId="S::justine.fenet@grandest.fr::36aa3853-52c8-47c9-b473-373d2d76a13e" providerId="AD" clId="Web-{E891DE2C-299E-44F5-963B-40BB6233758A}" dt="2020-08-25T13:53:44.491" v="108" actId="14100"/>
          <ac:cxnSpMkLst>
            <pc:docMk/>
            <pc:sldMk cId="2910255669" sldId="290"/>
            <ac:cxnSpMk id="69" creationId="{71140C1A-783D-49A7-860D-7E544E26D7E2}"/>
          </ac:cxnSpMkLst>
        </pc:cxnChg>
        <pc:cxnChg chg="add del mod">
          <ac:chgData name="FENET Justine" userId="S::justine.fenet@grandest.fr::36aa3853-52c8-47c9-b473-373d2d76a13e" providerId="AD" clId="Web-{E891DE2C-299E-44F5-963B-40BB6233758A}" dt="2020-08-25T13:54:24.320" v="114"/>
          <ac:cxnSpMkLst>
            <pc:docMk/>
            <pc:sldMk cId="2910255669" sldId="290"/>
            <ac:cxnSpMk id="70" creationId="{0224909E-CED7-4262-ADB1-54CB1CE64276}"/>
          </ac:cxnSpMkLst>
        </pc:cxnChg>
      </pc:sldChg>
      <pc:sldChg chg="addSp delSp modSp add ord replId">
        <pc:chgData name="FENET Justine" userId="S::justine.fenet@grandest.fr::36aa3853-52c8-47c9-b473-373d2d76a13e" providerId="AD" clId="Web-{E891DE2C-299E-44F5-963B-40BB6233758A}" dt="2020-08-25T14:20:31.678" v="499" actId="1076"/>
        <pc:sldMkLst>
          <pc:docMk/>
          <pc:sldMk cId="3408197925" sldId="291"/>
        </pc:sldMkLst>
        <pc:spChg chg="mod">
          <ac:chgData name="FENET Justine" userId="S::justine.fenet@grandest.fr::36aa3853-52c8-47c9-b473-373d2d76a13e" providerId="AD" clId="Web-{E891DE2C-299E-44F5-963B-40BB6233758A}" dt="2020-08-25T14:18:39.645" v="451" actId="20577"/>
          <ac:spMkLst>
            <pc:docMk/>
            <pc:sldMk cId="3408197925" sldId="291"/>
            <ac:spMk id="3" creationId="{569B1C97-33EF-459E-8233-724371139F93}"/>
          </ac:spMkLst>
        </pc:spChg>
        <pc:spChg chg="del">
          <ac:chgData name="FENET Justine" userId="S::justine.fenet@grandest.fr::36aa3853-52c8-47c9-b473-373d2d76a13e" providerId="AD" clId="Web-{E891DE2C-299E-44F5-963B-40BB6233758A}" dt="2020-08-25T14:19:16.739" v="474"/>
          <ac:spMkLst>
            <pc:docMk/>
            <pc:sldMk cId="3408197925" sldId="291"/>
            <ac:spMk id="8" creationId="{F1550703-AFDE-42F5-A295-FC1F7A374996}"/>
          </ac:spMkLst>
        </pc:spChg>
        <pc:spChg chg="mod">
          <ac:chgData name="FENET Justine" userId="S::justine.fenet@grandest.fr::36aa3853-52c8-47c9-b473-373d2d76a13e" providerId="AD" clId="Web-{E891DE2C-299E-44F5-963B-40BB6233758A}" dt="2020-08-25T14:20:31.678" v="499" actId="1076"/>
          <ac:spMkLst>
            <pc:docMk/>
            <pc:sldMk cId="3408197925" sldId="291"/>
            <ac:spMk id="10" creationId="{9E8F7E61-1F81-4E56-B3B6-E2B31B4BE4DC}"/>
          </ac:spMkLst>
        </pc:spChg>
        <pc:spChg chg="add mod">
          <ac:chgData name="FENET Justine" userId="S::justine.fenet@grandest.fr::36aa3853-52c8-47c9-b473-373d2d76a13e" providerId="AD" clId="Web-{E891DE2C-299E-44F5-963B-40BB6233758A}" dt="2020-08-25T14:20:23.553" v="497"/>
          <ac:spMkLst>
            <pc:docMk/>
            <pc:sldMk cId="3408197925" sldId="291"/>
            <ac:spMk id="11" creationId="{151475E1-F96F-4E79-A22B-70326CEBB0DE}"/>
          </ac:spMkLst>
        </pc:spChg>
        <pc:spChg chg="mod">
          <ac:chgData name="FENET Justine" userId="S::justine.fenet@grandest.fr::36aa3853-52c8-47c9-b473-373d2d76a13e" providerId="AD" clId="Web-{E891DE2C-299E-44F5-963B-40BB6233758A}" dt="2020-08-25T14:20:31.662" v="498" actId="1076"/>
          <ac:spMkLst>
            <pc:docMk/>
            <pc:sldMk cId="3408197925" sldId="291"/>
            <ac:spMk id="16" creationId="{3AF6707A-EFC3-4608-A93A-7AD9D012F8D2}"/>
          </ac:spMkLst>
        </pc:spChg>
        <pc:spChg chg="del">
          <ac:chgData name="FENET Justine" userId="S::justine.fenet@grandest.fr::36aa3853-52c8-47c9-b473-373d2d76a13e" providerId="AD" clId="Web-{E891DE2C-299E-44F5-963B-40BB6233758A}" dt="2020-08-25T14:18:56.645" v="455"/>
          <ac:spMkLst>
            <pc:docMk/>
            <pc:sldMk cId="3408197925" sldId="291"/>
            <ac:spMk id="22" creationId="{6A65ABAC-F290-4547-94A3-57451F20C737}"/>
          </ac:spMkLst>
        </pc:spChg>
        <pc:spChg chg="mod">
          <ac:chgData name="FENET Justine" userId="S::justine.fenet@grandest.fr::36aa3853-52c8-47c9-b473-373d2d76a13e" providerId="AD" clId="Web-{E891DE2C-299E-44F5-963B-40BB6233758A}" dt="2020-08-25T14:18:46.473" v="454" actId="14100"/>
          <ac:spMkLst>
            <pc:docMk/>
            <pc:sldMk cId="3408197925" sldId="291"/>
            <ac:spMk id="40" creationId="{38BFFE61-7990-49C1-BBEC-F7952A82F501}"/>
          </ac:spMkLst>
        </pc:spChg>
        <pc:picChg chg="del">
          <ac:chgData name="FENET Justine" userId="S::justine.fenet@grandest.fr::36aa3853-52c8-47c9-b473-373d2d76a13e" providerId="AD" clId="Web-{E891DE2C-299E-44F5-963B-40BB6233758A}" dt="2020-08-25T14:18:42.879" v="453"/>
          <ac:picMkLst>
            <pc:docMk/>
            <pc:sldMk cId="3408197925" sldId="291"/>
            <ac:picMk id="9" creationId="{D7F656BD-7E72-4C1E-8EDD-2E5AA48323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4E6D6-57E1-40F7-A321-AFF35E668A6B}" type="datetimeFigureOut">
              <a:rPr lang="fr-FR"/>
              <a:t>04/09/2020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98051-E393-4795-803C-C16CE0690E6C}" type="slidenum">
              <a:rPr lang="fr-FR"/>
              <a:t>‹N°›</a:t>
            </a:fld>
            <a:endParaRPr lang="fr-FR"/>
          </a:p>
        </p:txBody>
      </p:sp>
    </p:spTree>
    <p:extLst>
      <p:ext uri="{BB962C8B-B14F-4D97-AF65-F5344CB8AC3E}">
        <p14:creationId xmlns:p14="http://schemas.microsoft.com/office/powerpoint/2010/main" val="25528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Qui </a:t>
            </a:r>
            <a:r>
              <a:rPr lang="en-US" err="1">
                <a:cs typeface="Calibri"/>
              </a:rPr>
              <a:t>êtes</a:t>
            </a:r>
            <a:r>
              <a:rPr lang="en-US">
                <a:cs typeface="Calibri"/>
              </a:rPr>
              <a:t> </a:t>
            </a:r>
            <a:r>
              <a:rPr lang="en-US" err="1">
                <a:cs typeface="Calibri"/>
              </a:rPr>
              <a:t>vous</a:t>
            </a:r>
            <a:endParaRPr lang="en-US">
              <a:cs typeface="Calibri"/>
            </a:endParaRPr>
          </a:p>
          <a:p>
            <a:r>
              <a:rPr lang="en-US" err="1">
                <a:cs typeface="Calibri"/>
              </a:rPr>
              <a:t>Pourquoi</a:t>
            </a:r>
            <a:r>
              <a:rPr lang="en-US">
                <a:cs typeface="Calibri"/>
              </a:rPr>
              <a:t> </a:t>
            </a:r>
            <a:r>
              <a:rPr lang="en-US" err="1">
                <a:cs typeface="Calibri"/>
              </a:rPr>
              <a:t>êtes</a:t>
            </a:r>
            <a:r>
              <a:rPr lang="en-US">
                <a:cs typeface="Calibri"/>
              </a:rPr>
              <a:t> </a:t>
            </a:r>
            <a:r>
              <a:rPr lang="en-US" err="1">
                <a:cs typeface="Calibri"/>
              </a:rPr>
              <a:t>vous</a:t>
            </a:r>
            <a:r>
              <a:rPr lang="en-US">
                <a:cs typeface="Calibri"/>
              </a:rPr>
              <a:t> </a:t>
            </a:r>
            <a:r>
              <a:rPr lang="en-US" err="1">
                <a:cs typeface="Calibri"/>
              </a:rPr>
              <a:t>là</a:t>
            </a:r>
            <a:r>
              <a:rPr lang="en-US">
                <a:cs typeface="Calibri"/>
              </a:rPr>
              <a:t> : </a:t>
            </a:r>
            <a:r>
              <a:rPr lang="en-US" err="1">
                <a:cs typeface="Calibri"/>
              </a:rPr>
              <a:t>vous</a:t>
            </a:r>
            <a:r>
              <a:rPr lang="en-US">
                <a:cs typeface="Calibri"/>
              </a:rPr>
              <a:t> </a:t>
            </a:r>
            <a:r>
              <a:rPr lang="en-US" err="1">
                <a:cs typeface="Calibri"/>
              </a:rPr>
              <a:t>aviez</a:t>
            </a:r>
            <a:r>
              <a:rPr lang="en-US">
                <a:cs typeface="Calibri"/>
              </a:rPr>
              <a:t> du temps libre / le </a:t>
            </a:r>
            <a:r>
              <a:rPr lang="en-US" err="1">
                <a:cs typeface="Calibri"/>
              </a:rPr>
              <a:t>titre</a:t>
            </a:r>
            <a:r>
              <a:rPr lang="en-US">
                <a:cs typeface="Calibri"/>
              </a:rPr>
              <a:t> de </a:t>
            </a:r>
            <a:r>
              <a:rPr lang="en-US" err="1">
                <a:cs typeface="Calibri"/>
              </a:rPr>
              <a:t>l'atelier</a:t>
            </a:r>
            <a:r>
              <a:rPr lang="en-US">
                <a:cs typeface="Calibri"/>
              </a:rPr>
              <a:t> </a:t>
            </a:r>
            <a:r>
              <a:rPr lang="en-US" err="1">
                <a:cs typeface="Calibri"/>
              </a:rPr>
              <a:t>vous</a:t>
            </a:r>
            <a:r>
              <a:rPr lang="en-US">
                <a:cs typeface="Calibri"/>
              </a:rPr>
              <a:t> a </a:t>
            </a:r>
            <a:r>
              <a:rPr lang="en-US" err="1">
                <a:cs typeface="Calibri"/>
              </a:rPr>
              <a:t>intrigué</a:t>
            </a:r>
            <a:r>
              <a:rPr lang="en-US">
                <a:cs typeface="Calibri"/>
              </a:rPr>
              <a:t> / </a:t>
            </a:r>
            <a:r>
              <a:rPr lang="en-US" err="1">
                <a:cs typeface="Calibri"/>
              </a:rPr>
              <a:t>Satisfaire</a:t>
            </a:r>
            <a:r>
              <a:rPr lang="en-US">
                <a:cs typeface="Calibri"/>
              </a:rPr>
              <a:t> </a:t>
            </a:r>
            <a:r>
              <a:rPr lang="en-US" err="1">
                <a:cs typeface="Calibri"/>
              </a:rPr>
              <a:t>vos</a:t>
            </a:r>
            <a:r>
              <a:rPr lang="en-US">
                <a:cs typeface="Calibri"/>
              </a:rPr>
              <a:t> </a:t>
            </a:r>
            <a:r>
              <a:rPr lang="en-US" err="1">
                <a:cs typeface="Calibri"/>
              </a:rPr>
              <a:t>usagers</a:t>
            </a:r>
            <a:r>
              <a:rPr lang="en-US">
                <a:cs typeface="Calibri"/>
              </a:rPr>
              <a:t> </a:t>
            </a:r>
            <a:r>
              <a:rPr lang="en-US" err="1">
                <a:cs typeface="Calibri"/>
              </a:rPr>
              <a:t>est</a:t>
            </a:r>
            <a:r>
              <a:rPr lang="en-US">
                <a:cs typeface="Calibri"/>
              </a:rPr>
              <a:t> </a:t>
            </a:r>
            <a:r>
              <a:rPr lang="en-US" err="1">
                <a:cs typeface="Calibri"/>
              </a:rPr>
              <a:t>une</a:t>
            </a:r>
            <a:r>
              <a:rPr lang="en-US">
                <a:cs typeface="Calibri"/>
              </a:rPr>
              <a:t> </a:t>
            </a:r>
            <a:r>
              <a:rPr lang="en-US" err="1">
                <a:cs typeface="Calibri"/>
              </a:rPr>
              <a:t>préoccupation</a:t>
            </a:r>
            <a:r>
              <a:rPr lang="en-US">
                <a:cs typeface="Calibri"/>
              </a:rPr>
              <a:t> </a:t>
            </a:r>
            <a:r>
              <a:rPr lang="en-US" err="1">
                <a:cs typeface="Calibri"/>
              </a:rPr>
              <a:t>quotidienne</a:t>
            </a:r>
            <a:endParaRPr lang="en-US" err="1"/>
          </a:p>
        </p:txBody>
      </p:sp>
      <p:sp>
        <p:nvSpPr>
          <p:cNvPr id="4" name="Espace réservé du numéro de diapositive 3"/>
          <p:cNvSpPr>
            <a:spLocks noGrp="1"/>
          </p:cNvSpPr>
          <p:nvPr>
            <p:ph type="sldNum" sz="quarter" idx="5"/>
          </p:nvPr>
        </p:nvSpPr>
        <p:spPr/>
        <p:txBody>
          <a:bodyPr/>
          <a:lstStyle/>
          <a:p>
            <a:fld id="{1E398051-E393-4795-803C-C16CE0690E6C}" type="slidenum">
              <a:rPr lang="fr-FR"/>
              <a:t>7</a:t>
            </a:fld>
            <a:endParaRPr lang="fr-FR"/>
          </a:p>
        </p:txBody>
      </p:sp>
    </p:spTree>
    <p:extLst>
      <p:ext uri="{BB962C8B-B14F-4D97-AF65-F5344CB8AC3E}">
        <p14:creationId xmlns:p14="http://schemas.microsoft.com/office/powerpoint/2010/main" val="13258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Qui </a:t>
            </a:r>
            <a:r>
              <a:rPr lang="en-US" err="1">
                <a:cs typeface="Calibri"/>
              </a:rPr>
              <a:t>êtes</a:t>
            </a:r>
            <a:r>
              <a:rPr lang="en-US">
                <a:cs typeface="Calibri"/>
              </a:rPr>
              <a:t> </a:t>
            </a:r>
            <a:r>
              <a:rPr lang="en-US" err="1">
                <a:cs typeface="Calibri"/>
              </a:rPr>
              <a:t>vous</a:t>
            </a:r>
            <a:endParaRPr lang="en-US">
              <a:cs typeface="Calibri"/>
            </a:endParaRPr>
          </a:p>
          <a:p>
            <a:r>
              <a:rPr lang="en-US" err="1">
                <a:cs typeface="Calibri"/>
              </a:rPr>
              <a:t>Pourquoi</a:t>
            </a:r>
            <a:r>
              <a:rPr lang="en-US">
                <a:cs typeface="Calibri"/>
              </a:rPr>
              <a:t> </a:t>
            </a:r>
            <a:r>
              <a:rPr lang="en-US" err="1">
                <a:cs typeface="Calibri"/>
              </a:rPr>
              <a:t>êtes</a:t>
            </a:r>
            <a:r>
              <a:rPr lang="en-US">
                <a:cs typeface="Calibri"/>
              </a:rPr>
              <a:t> </a:t>
            </a:r>
            <a:r>
              <a:rPr lang="en-US" err="1">
                <a:cs typeface="Calibri"/>
              </a:rPr>
              <a:t>vous</a:t>
            </a:r>
            <a:r>
              <a:rPr lang="en-US">
                <a:cs typeface="Calibri"/>
              </a:rPr>
              <a:t> </a:t>
            </a:r>
            <a:r>
              <a:rPr lang="en-US" err="1">
                <a:cs typeface="Calibri"/>
              </a:rPr>
              <a:t>là</a:t>
            </a:r>
            <a:r>
              <a:rPr lang="en-US">
                <a:cs typeface="Calibri"/>
              </a:rPr>
              <a:t> : </a:t>
            </a:r>
            <a:r>
              <a:rPr lang="en-US" err="1">
                <a:cs typeface="Calibri"/>
              </a:rPr>
              <a:t>vous</a:t>
            </a:r>
            <a:r>
              <a:rPr lang="en-US">
                <a:cs typeface="Calibri"/>
              </a:rPr>
              <a:t> </a:t>
            </a:r>
            <a:r>
              <a:rPr lang="en-US" err="1">
                <a:cs typeface="Calibri"/>
              </a:rPr>
              <a:t>aviez</a:t>
            </a:r>
            <a:r>
              <a:rPr lang="en-US">
                <a:cs typeface="Calibri"/>
              </a:rPr>
              <a:t> du temps libre / le </a:t>
            </a:r>
            <a:r>
              <a:rPr lang="en-US" err="1">
                <a:cs typeface="Calibri"/>
              </a:rPr>
              <a:t>titre</a:t>
            </a:r>
            <a:r>
              <a:rPr lang="en-US">
                <a:cs typeface="Calibri"/>
              </a:rPr>
              <a:t> de </a:t>
            </a:r>
            <a:r>
              <a:rPr lang="en-US" err="1">
                <a:cs typeface="Calibri"/>
              </a:rPr>
              <a:t>l'atelier</a:t>
            </a:r>
            <a:r>
              <a:rPr lang="en-US">
                <a:cs typeface="Calibri"/>
              </a:rPr>
              <a:t> </a:t>
            </a:r>
            <a:r>
              <a:rPr lang="en-US" err="1">
                <a:cs typeface="Calibri"/>
              </a:rPr>
              <a:t>vous</a:t>
            </a:r>
            <a:r>
              <a:rPr lang="en-US">
                <a:cs typeface="Calibri"/>
              </a:rPr>
              <a:t> a </a:t>
            </a:r>
            <a:r>
              <a:rPr lang="en-US" err="1">
                <a:cs typeface="Calibri"/>
              </a:rPr>
              <a:t>intrigué</a:t>
            </a:r>
            <a:r>
              <a:rPr lang="en-US">
                <a:cs typeface="Calibri"/>
              </a:rPr>
              <a:t> / </a:t>
            </a:r>
            <a:r>
              <a:rPr lang="en-US" err="1">
                <a:cs typeface="Calibri"/>
              </a:rPr>
              <a:t>Satisfaire</a:t>
            </a:r>
            <a:r>
              <a:rPr lang="en-US">
                <a:cs typeface="Calibri"/>
              </a:rPr>
              <a:t> </a:t>
            </a:r>
            <a:r>
              <a:rPr lang="en-US" err="1">
                <a:cs typeface="Calibri"/>
              </a:rPr>
              <a:t>vos</a:t>
            </a:r>
            <a:r>
              <a:rPr lang="en-US">
                <a:cs typeface="Calibri"/>
              </a:rPr>
              <a:t> </a:t>
            </a:r>
            <a:r>
              <a:rPr lang="en-US" err="1">
                <a:cs typeface="Calibri"/>
              </a:rPr>
              <a:t>usagers</a:t>
            </a:r>
            <a:r>
              <a:rPr lang="en-US">
                <a:cs typeface="Calibri"/>
              </a:rPr>
              <a:t> </a:t>
            </a:r>
            <a:r>
              <a:rPr lang="en-US" err="1">
                <a:cs typeface="Calibri"/>
              </a:rPr>
              <a:t>est</a:t>
            </a:r>
            <a:r>
              <a:rPr lang="en-US">
                <a:cs typeface="Calibri"/>
              </a:rPr>
              <a:t> </a:t>
            </a:r>
            <a:r>
              <a:rPr lang="en-US" err="1">
                <a:cs typeface="Calibri"/>
              </a:rPr>
              <a:t>une</a:t>
            </a:r>
            <a:r>
              <a:rPr lang="en-US">
                <a:cs typeface="Calibri"/>
              </a:rPr>
              <a:t> </a:t>
            </a:r>
            <a:r>
              <a:rPr lang="en-US" err="1">
                <a:cs typeface="Calibri"/>
              </a:rPr>
              <a:t>préoccupation</a:t>
            </a:r>
            <a:r>
              <a:rPr lang="en-US">
                <a:cs typeface="Calibri"/>
              </a:rPr>
              <a:t> </a:t>
            </a:r>
            <a:r>
              <a:rPr lang="en-US" err="1">
                <a:cs typeface="Calibri"/>
              </a:rPr>
              <a:t>quotidienne</a:t>
            </a:r>
            <a:endParaRPr lang="en-US" err="1"/>
          </a:p>
        </p:txBody>
      </p:sp>
      <p:sp>
        <p:nvSpPr>
          <p:cNvPr id="4" name="Espace réservé du numéro de diapositive 3"/>
          <p:cNvSpPr>
            <a:spLocks noGrp="1"/>
          </p:cNvSpPr>
          <p:nvPr>
            <p:ph type="sldNum" sz="quarter" idx="5"/>
          </p:nvPr>
        </p:nvSpPr>
        <p:spPr/>
        <p:txBody>
          <a:bodyPr/>
          <a:lstStyle/>
          <a:p>
            <a:fld id="{1E398051-E393-4795-803C-C16CE0690E6C}" type="slidenum">
              <a:rPr lang="fr-FR"/>
              <a:t>10</a:t>
            </a:fld>
            <a:endParaRPr lang="fr-FR"/>
          </a:p>
        </p:txBody>
      </p:sp>
    </p:spTree>
    <p:extLst>
      <p:ext uri="{BB962C8B-B14F-4D97-AF65-F5344CB8AC3E}">
        <p14:creationId xmlns:p14="http://schemas.microsoft.com/office/powerpoint/2010/main" val="1995377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eb.microsoftstream.com/channel/12ba483e-7ba1-4a0e-9006-7076fed9ea06"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l="21216" r="20534"/>
          <a:stretch/>
        </p:blipFill>
        <p:spPr>
          <a:xfrm>
            <a:off x="8426115" y="0"/>
            <a:ext cx="3765885" cy="6885336"/>
          </a:xfrm>
          <a:prstGeom prst="rect">
            <a:avLst/>
          </a:prstGeom>
        </p:spPr>
      </p:pic>
      <p:sp>
        <p:nvSpPr>
          <p:cNvPr id="14" name="ZoneTexte 13"/>
          <p:cNvSpPr txBox="1"/>
          <p:nvPr userDrawn="1"/>
        </p:nvSpPr>
        <p:spPr>
          <a:xfrm rot="21177623">
            <a:off x="8316762" y="1352591"/>
            <a:ext cx="2462607" cy="646331"/>
          </a:xfrm>
          <a:prstGeom prst="rect">
            <a:avLst/>
          </a:prstGeom>
          <a:noFill/>
        </p:spPr>
        <p:txBody>
          <a:bodyPr wrap="square" rtlCol="0">
            <a:spAutoFit/>
          </a:bodyPr>
          <a:lstStyle/>
          <a:p>
            <a:pPr algn="ctr"/>
            <a:r>
              <a:rPr lang="fr-FR">
                <a:solidFill>
                  <a:schemeClr val="tx2"/>
                </a:solidFill>
                <a:latin typeface="Baloo Thambi 2" panose="03080502040302020200" pitchFamily="66" charset="0"/>
              </a:rPr>
              <a:t>Je</a:t>
            </a:r>
            <a:r>
              <a:rPr lang="fr-FR" baseline="0">
                <a:solidFill>
                  <a:schemeClr val="tx2"/>
                </a:solidFill>
                <a:latin typeface="Baloo Thambi 2" panose="03080502040302020200" pitchFamily="66" charset="0"/>
              </a:rPr>
              <a:t> suis un u</a:t>
            </a:r>
            <a:r>
              <a:rPr lang="fr-FR">
                <a:solidFill>
                  <a:schemeClr val="tx2"/>
                </a:solidFill>
                <a:latin typeface="Baloo Thambi 2" panose="03080502040302020200" pitchFamily="66" charset="0"/>
              </a:rPr>
              <a:t>sager,</a:t>
            </a:r>
          </a:p>
          <a:p>
            <a:pPr algn="ctr"/>
            <a:r>
              <a:rPr lang="fr-FR">
                <a:solidFill>
                  <a:schemeClr val="tx2"/>
                </a:solidFill>
                <a:latin typeface="Baloo Thambi 2" panose="03080502040302020200" pitchFamily="66" charset="0"/>
              </a:rPr>
              <a:t>écoutez-moi</a:t>
            </a:r>
          </a:p>
        </p:txBody>
      </p:sp>
      <p:sp>
        <p:nvSpPr>
          <p:cNvPr id="3" name="Hexagone 2"/>
          <p:cNvSpPr/>
          <p:nvPr userDrawn="1"/>
        </p:nvSpPr>
        <p:spPr>
          <a:xfrm>
            <a:off x="3208848" y="-83510"/>
            <a:ext cx="2150785" cy="1854125"/>
          </a:xfrm>
          <a:prstGeom prst="hexagon">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Hexagone 3"/>
          <p:cNvSpPr/>
          <p:nvPr userDrawn="1"/>
        </p:nvSpPr>
        <p:spPr>
          <a:xfrm>
            <a:off x="4982482" y="891256"/>
            <a:ext cx="2150785" cy="1854125"/>
          </a:xfrm>
          <a:prstGeom prst="hexagon">
            <a:avLst/>
          </a:prstGeom>
          <a:solidFill>
            <a:srgbClr val="FF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Hexagone 4"/>
          <p:cNvSpPr/>
          <p:nvPr userDrawn="1"/>
        </p:nvSpPr>
        <p:spPr>
          <a:xfrm>
            <a:off x="6782330" y="-83510"/>
            <a:ext cx="2150785" cy="1854125"/>
          </a:xfrm>
          <a:prstGeom prst="hexagon">
            <a:avLst/>
          </a:prstGeom>
          <a:solidFill>
            <a:srgbClr val="8AB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exagone 5"/>
          <p:cNvSpPr/>
          <p:nvPr userDrawn="1"/>
        </p:nvSpPr>
        <p:spPr>
          <a:xfrm>
            <a:off x="6782330" y="1857782"/>
            <a:ext cx="2150785" cy="1854125"/>
          </a:xfrm>
          <a:prstGeom prst="hexagon">
            <a:avLst/>
          </a:prstGeom>
          <a:solidFill>
            <a:srgbClr val="D8C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Hexagone 6"/>
          <p:cNvSpPr/>
          <p:nvPr userDrawn="1"/>
        </p:nvSpPr>
        <p:spPr>
          <a:xfrm>
            <a:off x="3218853" y="1889246"/>
            <a:ext cx="2150785" cy="1854125"/>
          </a:xfrm>
          <a:prstGeom prst="hexagon">
            <a:avLst/>
          </a:prstGeom>
          <a:solidFill>
            <a:srgbClr val="FF6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Hexagone 7"/>
          <p:cNvSpPr/>
          <p:nvPr userDrawn="1"/>
        </p:nvSpPr>
        <p:spPr>
          <a:xfrm>
            <a:off x="4982703" y="2846404"/>
            <a:ext cx="2150785" cy="1854125"/>
          </a:xfrm>
          <a:prstGeom prst="hexagon">
            <a:avLst/>
          </a:prstGeom>
          <a:solidFill>
            <a:srgbClr val="1E3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Hexagone 8"/>
          <p:cNvSpPr/>
          <p:nvPr userDrawn="1"/>
        </p:nvSpPr>
        <p:spPr>
          <a:xfrm>
            <a:off x="6782330" y="3794930"/>
            <a:ext cx="2150785" cy="1854125"/>
          </a:xfrm>
          <a:prstGeom prst="hexagon">
            <a:avLst/>
          </a:prstGeom>
          <a:solidFill>
            <a:srgbClr val="FFC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Hexagone 9"/>
          <p:cNvSpPr/>
          <p:nvPr userDrawn="1"/>
        </p:nvSpPr>
        <p:spPr>
          <a:xfrm>
            <a:off x="5016834" y="4805015"/>
            <a:ext cx="2150785" cy="1854125"/>
          </a:xfrm>
          <a:prstGeom prst="hexagon">
            <a:avLst/>
          </a:prstGeom>
          <a:solidFill>
            <a:srgbClr val="C5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Hexagone 10"/>
          <p:cNvSpPr/>
          <p:nvPr userDrawn="1"/>
        </p:nvSpPr>
        <p:spPr>
          <a:xfrm>
            <a:off x="6784027" y="5738583"/>
            <a:ext cx="2150785" cy="1854125"/>
          </a:xfrm>
          <a:prstGeom prst="hexagon">
            <a:avLst/>
          </a:prstGeom>
          <a:solidFill>
            <a:srgbClr val="FF6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Hexagone 11"/>
          <p:cNvSpPr/>
          <p:nvPr userDrawn="1"/>
        </p:nvSpPr>
        <p:spPr>
          <a:xfrm>
            <a:off x="8517865" y="4773502"/>
            <a:ext cx="2150785" cy="1854125"/>
          </a:xfrm>
          <a:prstGeom prst="hexagon">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userDrawn="1"/>
        </p:nvSpPr>
        <p:spPr>
          <a:xfrm>
            <a:off x="274512" y="3794930"/>
            <a:ext cx="3565417" cy="830997"/>
          </a:xfrm>
          <a:prstGeom prst="rect">
            <a:avLst/>
          </a:prstGeom>
          <a:noFill/>
        </p:spPr>
        <p:txBody>
          <a:bodyPr wrap="square" rtlCol="0">
            <a:spAutoFit/>
          </a:bodyPr>
          <a:lstStyle/>
          <a:p>
            <a:r>
              <a:rPr lang="fr-FR" sz="4800">
                <a:solidFill>
                  <a:schemeClr val="accent1"/>
                </a:solidFill>
                <a:latin typeface="Baloo Thambi 2" panose="03080502040302020200" pitchFamily="66" charset="0"/>
              </a:rPr>
              <a:t>Les Ateliers</a:t>
            </a: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608" y="6238844"/>
            <a:ext cx="1190916" cy="489977"/>
          </a:xfrm>
          <a:prstGeom prst="rect">
            <a:avLst/>
          </a:prstGeom>
        </p:spPr>
      </p:pic>
      <p:sp>
        <p:nvSpPr>
          <p:cNvPr id="18" name="Rectangle 17"/>
          <p:cNvSpPr/>
          <p:nvPr userDrawn="1"/>
        </p:nvSpPr>
        <p:spPr>
          <a:xfrm>
            <a:off x="4982482" y="1451795"/>
            <a:ext cx="2150785" cy="738664"/>
          </a:xfrm>
          <a:prstGeom prst="rect">
            <a:avLst/>
          </a:prstGeom>
        </p:spPr>
        <p:txBody>
          <a:bodyPr wrap="square">
            <a:spAutoFit/>
          </a:bodyPr>
          <a:lstStyle/>
          <a:p>
            <a:pPr algn="ctr"/>
            <a:r>
              <a:rPr lang="fr-FR" sz="2400" b="1">
                <a:solidFill>
                  <a:schemeClr val="bg1"/>
                </a:solidFill>
                <a:latin typeface="Baloo Thambi 2" panose="03080502040302020200" pitchFamily="66" charset="0"/>
              </a:rPr>
              <a:t>CIBLER</a:t>
            </a:r>
          </a:p>
          <a:p>
            <a:pPr algn="ctr"/>
            <a:r>
              <a:rPr lang="fr-FR" sz="1800" b="1">
                <a:solidFill>
                  <a:schemeClr val="bg1"/>
                </a:solidFill>
                <a:latin typeface="Baloo Thambi 2" panose="03080502040302020200" pitchFamily="66" charset="0"/>
              </a:rPr>
              <a:t>le problème</a:t>
            </a:r>
          </a:p>
        </p:txBody>
      </p:sp>
      <p:sp>
        <p:nvSpPr>
          <p:cNvPr id="19" name="Rectangle 18"/>
          <p:cNvSpPr/>
          <p:nvPr userDrawn="1"/>
        </p:nvSpPr>
        <p:spPr>
          <a:xfrm>
            <a:off x="6800218" y="2452735"/>
            <a:ext cx="2115008" cy="646331"/>
          </a:xfrm>
          <a:prstGeom prst="rect">
            <a:avLst/>
          </a:prstGeom>
        </p:spPr>
        <p:txBody>
          <a:bodyPr wrap="square">
            <a:spAutoFit/>
          </a:bodyPr>
          <a:lstStyle/>
          <a:p>
            <a:pPr algn="ctr"/>
            <a:r>
              <a:rPr lang="fr-FR" sz="1800" b="1">
                <a:solidFill>
                  <a:schemeClr val="bg1"/>
                </a:solidFill>
                <a:latin typeface="Baloo Thambi 2" panose="03080502040302020200" pitchFamily="66" charset="0"/>
              </a:rPr>
              <a:t>CRÉER</a:t>
            </a:r>
          </a:p>
          <a:p>
            <a:pPr algn="ctr"/>
            <a:r>
              <a:rPr lang="fr-FR" sz="1800" b="1">
                <a:solidFill>
                  <a:schemeClr val="bg1"/>
                </a:solidFill>
                <a:latin typeface="Baloo Thambi 2" panose="03080502040302020200" pitchFamily="66" charset="0"/>
              </a:rPr>
              <a:t>des </a:t>
            </a:r>
            <a:r>
              <a:rPr lang="fr-FR" sz="1800" b="1" err="1">
                <a:solidFill>
                  <a:schemeClr val="bg1"/>
                </a:solidFill>
                <a:latin typeface="Baloo Thambi 2" panose="03080502040302020200" pitchFamily="66" charset="0"/>
              </a:rPr>
              <a:t>personas</a:t>
            </a:r>
            <a:endParaRPr lang="fr-FR" sz="1800" b="1">
              <a:solidFill>
                <a:schemeClr val="bg1"/>
              </a:solidFill>
              <a:latin typeface="Baloo Thambi 2" panose="03080502040302020200" pitchFamily="66" charset="0"/>
            </a:endParaRPr>
          </a:p>
        </p:txBody>
      </p:sp>
      <p:sp>
        <p:nvSpPr>
          <p:cNvPr id="20" name="Rectangle 19"/>
          <p:cNvSpPr/>
          <p:nvPr userDrawn="1"/>
        </p:nvSpPr>
        <p:spPr>
          <a:xfrm>
            <a:off x="3237801" y="2418860"/>
            <a:ext cx="2140781" cy="923330"/>
          </a:xfrm>
          <a:prstGeom prst="rect">
            <a:avLst/>
          </a:prstGeom>
        </p:spPr>
        <p:txBody>
          <a:bodyPr wrap="square">
            <a:spAutoFit/>
          </a:bodyPr>
          <a:lstStyle/>
          <a:p>
            <a:pPr algn="ctr"/>
            <a:r>
              <a:rPr lang="fr-FR" sz="1800" b="1">
                <a:solidFill>
                  <a:schemeClr val="bg1"/>
                </a:solidFill>
                <a:latin typeface="Baloo Thambi 2" panose="03080502040302020200" pitchFamily="66" charset="0"/>
              </a:rPr>
              <a:t>PRENDRE</a:t>
            </a:r>
          </a:p>
          <a:p>
            <a:pPr algn="ctr"/>
            <a:r>
              <a:rPr lang="fr-FR" sz="1800" b="1">
                <a:solidFill>
                  <a:schemeClr val="bg1"/>
                </a:solidFill>
                <a:latin typeface="Baloo Thambi 2" panose="03080502040302020200" pitchFamily="66" charset="0"/>
              </a:rPr>
              <a:t>EN COMPTE</a:t>
            </a:r>
          </a:p>
          <a:p>
            <a:pPr algn="ctr"/>
            <a:r>
              <a:rPr lang="fr-FR" sz="1800" b="1">
                <a:solidFill>
                  <a:schemeClr val="bg1"/>
                </a:solidFill>
                <a:latin typeface="Baloo Thambi 2" panose="03080502040302020200" pitchFamily="66" charset="0"/>
              </a:rPr>
              <a:t>les besoins</a:t>
            </a:r>
          </a:p>
        </p:txBody>
      </p:sp>
      <p:sp>
        <p:nvSpPr>
          <p:cNvPr id="21" name="Rectangle 20"/>
          <p:cNvSpPr/>
          <p:nvPr userDrawn="1"/>
        </p:nvSpPr>
        <p:spPr>
          <a:xfrm>
            <a:off x="4991537" y="3295006"/>
            <a:ext cx="2159950" cy="923330"/>
          </a:xfrm>
          <a:prstGeom prst="rect">
            <a:avLst/>
          </a:prstGeom>
        </p:spPr>
        <p:txBody>
          <a:bodyPr wrap="square">
            <a:spAutoFit/>
          </a:bodyPr>
          <a:lstStyle/>
          <a:p>
            <a:pPr algn="ctr"/>
            <a:r>
              <a:rPr lang="fr-FR" sz="1800" b="1">
                <a:solidFill>
                  <a:schemeClr val="bg1"/>
                </a:solidFill>
                <a:latin typeface="Baloo Thambi 2" panose="03080502040302020200" pitchFamily="66" charset="0"/>
              </a:rPr>
              <a:t>CRÉER</a:t>
            </a:r>
          </a:p>
          <a:p>
            <a:pPr algn="ctr"/>
            <a:r>
              <a:rPr lang="fr-FR" sz="1800" b="1">
                <a:solidFill>
                  <a:schemeClr val="bg1"/>
                </a:solidFill>
                <a:latin typeface="Baloo Thambi 2" panose="03080502040302020200" pitchFamily="66" charset="0"/>
              </a:rPr>
              <a:t>un parcours</a:t>
            </a:r>
          </a:p>
          <a:p>
            <a:pPr algn="ctr"/>
            <a:r>
              <a:rPr lang="fr-FR" sz="1800" b="1">
                <a:solidFill>
                  <a:schemeClr val="bg1"/>
                </a:solidFill>
                <a:latin typeface="Baloo Thambi 2" panose="03080502040302020200" pitchFamily="66" charset="0"/>
              </a:rPr>
              <a:t>utilisateur</a:t>
            </a:r>
          </a:p>
        </p:txBody>
      </p:sp>
      <p:sp>
        <p:nvSpPr>
          <p:cNvPr id="22" name="Rectangle 21"/>
          <p:cNvSpPr/>
          <p:nvPr userDrawn="1"/>
        </p:nvSpPr>
        <p:spPr>
          <a:xfrm>
            <a:off x="6796201" y="4262488"/>
            <a:ext cx="2132896" cy="923330"/>
          </a:xfrm>
          <a:prstGeom prst="rect">
            <a:avLst/>
          </a:prstGeom>
        </p:spPr>
        <p:txBody>
          <a:bodyPr wrap="square">
            <a:spAutoFit/>
          </a:bodyPr>
          <a:lstStyle/>
          <a:p>
            <a:pPr algn="ctr"/>
            <a:r>
              <a:rPr lang="fr-FR" sz="1800" b="1">
                <a:solidFill>
                  <a:schemeClr val="bg1"/>
                </a:solidFill>
                <a:latin typeface="Baloo Thambi 2" panose="03080502040302020200" pitchFamily="66" charset="0"/>
              </a:rPr>
              <a:t>ORGANISER</a:t>
            </a:r>
          </a:p>
          <a:p>
            <a:pPr algn="ctr"/>
            <a:r>
              <a:rPr lang="fr-FR" sz="1800" b="1">
                <a:solidFill>
                  <a:schemeClr val="bg1"/>
                </a:solidFill>
                <a:latin typeface="Baloo Thambi 2" panose="03080502040302020200" pitchFamily="66" charset="0"/>
              </a:rPr>
              <a:t>un</a:t>
            </a:r>
            <a:r>
              <a:rPr lang="fr-FR" sz="1800" b="1" baseline="0">
                <a:solidFill>
                  <a:schemeClr val="bg1"/>
                </a:solidFill>
                <a:latin typeface="Baloo Thambi 2" panose="03080502040302020200" pitchFamily="66" charset="0"/>
              </a:rPr>
              <a:t> atelier de </a:t>
            </a:r>
          </a:p>
          <a:p>
            <a:pPr algn="ctr"/>
            <a:r>
              <a:rPr lang="fr-FR" sz="1800" b="1" kern="900" spc="-150" baseline="0" err="1">
                <a:solidFill>
                  <a:schemeClr val="bg1"/>
                </a:solidFill>
                <a:latin typeface="Baloo Thambi 2" panose="03080502040302020200" pitchFamily="66" charset="0"/>
              </a:rPr>
              <a:t>co</a:t>
            </a:r>
            <a:r>
              <a:rPr lang="fr-FR" sz="1800" b="1" kern="900" spc="-150" baseline="0">
                <a:solidFill>
                  <a:schemeClr val="bg1"/>
                </a:solidFill>
                <a:latin typeface="Baloo Thambi 2" panose="03080502040302020200" pitchFamily="66" charset="0"/>
              </a:rPr>
              <a:t>-construction</a:t>
            </a:r>
          </a:p>
        </p:txBody>
      </p:sp>
      <p:sp>
        <p:nvSpPr>
          <p:cNvPr id="23" name="Rectangle 22"/>
          <p:cNvSpPr/>
          <p:nvPr userDrawn="1"/>
        </p:nvSpPr>
        <p:spPr>
          <a:xfrm>
            <a:off x="5016834" y="5418995"/>
            <a:ext cx="2150785" cy="615553"/>
          </a:xfrm>
          <a:prstGeom prst="rect">
            <a:avLst/>
          </a:prstGeom>
        </p:spPr>
        <p:txBody>
          <a:bodyPr wrap="square">
            <a:spAutoFit/>
          </a:bodyPr>
          <a:lstStyle/>
          <a:p>
            <a:pPr algn="ctr"/>
            <a:r>
              <a:rPr lang="fr-FR" sz="1600" b="1">
                <a:solidFill>
                  <a:schemeClr val="bg1"/>
                </a:solidFill>
                <a:latin typeface="Baloo Thambi 2" panose="03080502040302020200" pitchFamily="66" charset="0"/>
              </a:rPr>
              <a:t>MESURER</a:t>
            </a:r>
          </a:p>
          <a:p>
            <a:pPr algn="ctr"/>
            <a:r>
              <a:rPr lang="fr-FR" sz="1800" b="1" spc="-150">
                <a:solidFill>
                  <a:schemeClr val="bg1"/>
                </a:solidFill>
                <a:latin typeface="Baloo Thambi 2" panose="03080502040302020200" pitchFamily="66" charset="0"/>
              </a:rPr>
              <a:t>la satisfaction</a:t>
            </a:r>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2" y="4669813"/>
            <a:ext cx="3649524" cy="867673"/>
          </a:xfrm>
          <a:prstGeom prst="rect">
            <a:avLst/>
          </a:prstGeom>
        </p:spPr>
      </p:pic>
    </p:spTree>
    <p:extLst>
      <p:ext uri="{BB962C8B-B14F-4D97-AF65-F5344CB8AC3E}">
        <p14:creationId xmlns:p14="http://schemas.microsoft.com/office/powerpoint/2010/main" val="158234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cxnSp>
        <p:nvCxnSpPr>
          <p:cNvPr id="20" name="Connecteur droit 19"/>
          <p:cNvCxnSpPr/>
          <p:nvPr userDrawn="1"/>
        </p:nvCxnSpPr>
        <p:spPr>
          <a:xfrm>
            <a:off x="1677301" y="1617784"/>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1677301" y="2284195"/>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1677301" y="3707197"/>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1677301" y="4373608"/>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1677301" y="5113966"/>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1677301" y="5780377"/>
            <a:ext cx="208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1677301" y="3311321"/>
            <a:ext cx="0" cy="30461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a:off x="1677301" y="1314788"/>
            <a:ext cx="0" cy="14013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à coins arrondis 4"/>
          <p:cNvSpPr/>
          <p:nvPr userDrawn="1"/>
        </p:nvSpPr>
        <p:spPr>
          <a:xfrm>
            <a:off x="1298556" y="806853"/>
            <a:ext cx="979328" cy="431518"/>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userDrawn="1"/>
        </p:nvSpPr>
        <p:spPr>
          <a:xfrm>
            <a:off x="1331019" y="899502"/>
            <a:ext cx="930632" cy="246221"/>
          </a:xfrm>
          <a:prstGeom prst="rect">
            <a:avLst/>
          </a:prstGeom>
          <a:noFill/>
        </p:spPr>
        <p:txBody>
          <a:bodyPr wrap="square" rtlCol="0">
            <a:spAutoFit/>
          </a:bodyPr>
          <a:lstStyle/>
          <a:p>
            <a:r>
              <a:rPr lang="fr-FR" sz="1000" b="1">
                <a:solidFill>
                  <a:schemeClr val="bg1"/>
                </a:solidFill>
                <a:latin typeface="Baloo Thambi 2 ExtraBold" panose="03080902040302020200" pitchFamily="66" charset="0"/>
              </a:rPr>
              <a:t>SEPTEMBRE</a:t>
            </a:r>
          </a:p>
        </p:txBody>
      </p:sp>
      <p:sp>
        <p:nvSpPr>
          <p:cNvPr id="7" name="Rectangle à coins arrondis 6"/>
          <p:cNvSpPr/>
          <p:nvPr userDrawn="1"/>
        </p:nvSpPr>
        <p:spPr>
          <a:xfrm>
            <a:off x="1239941" y="2772702"/>
            <a:ext cx="979328" cy="431518"/>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1272404" y="2865351"/>
            <a:ext cx="930632" cy="246221"/>
          </a:xfrm>
          <a:prstGeom prst="rect">
            <a:avLst/>
          </a:prstGeom>
          <a:noFill/>
        </p:spPr>
        <p:txBody>
          <a:bodyPr wrap="square" rtlCol="0">
            <a:spAutoFit/>
          </a:bodyPr>
          <a:lstStyle/>
          <a:p>
            <a:pPr algn="ctr"/>
            <a:r>
              <a:rPr lang="fr-FR" sz="1000" b="1">
                <a:solidFill>
                  <a:schemeClr val="bg1"/>
                </a:solidFill>
                <a:latin typeface="Baloo Thambi 2 ExtraBold" panose="03080902040302020200" pitchFamily="66" charset="0"/>
              </a:rPr>
              <a:t>OCTOBRE</a:t>
            </a:r>
          </a:p>
        </p:txBody>
      </p:sp>
      <p:sp>
        <p:nvSpPr>
          <p:cNvPr id="9" name="Ellipse 8"/>
          <p:cNvSpPr/>
          <p:nvPr userDrawn="1"/>
        </p:nvSpPr>
        <p:spPr>
          <a:xfrm>
            <a:off x="1536624" y="1482518"/>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userDrawn="1"/>
        </p:nvSpPr>
        <p:spPr>
          <a:xfrm>
            <a:off x="1536623" y="2149142"/>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userDrawn="1"/>
        </p:nvSpPr>
        <p:spPr>
          <a:xfrm>
            <a:off x="1536624" y="3569183"/>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userDrawn="1"/>
        </p:nvSpPr>
        <p:spPr>
          <a:xfrm>
            <a:off x="1536623" y="4235807"/>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userDrawn="1"/>
        </p:nvSpPr>
        <p:spPr>
          <a:xfrm>
            <a:off x="1536624" y="4966033"/>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userDrawn="1"/>
        </p:nvSpPr>
        <p:spPr>
          <a:xfrm>
            <a:off x="1536623" y="5632657"/>
            <a:ext cx="286765" cy="286765"/>
          </a:xfrm>
          <a:prstGeom prst="ellipse">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userDrawn="1"/>
        </p:nvSpPr>
        <p:spPr>
          <a:xfrm>
            <a:off x="2445616" y="1397884"/>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1</a:t>
            </a:r>
          </a:p>
          <a:p>
            <a:pPr algn="ctr"/>
            <a:r>
              <a:rPr lang="fr-FR" sz="1100">
                <a:solidFill>
                  <a:schemeClr val="bg1"/>
                </a:solidFill>
                <a:latin typeface="Baloo Thambi 2 ExtraBold" panose="03080902040302020200" pitchFamily="66" charset="0"/>
              </a:rPr>
              <a:t>10h – 11h30</a:t>
            </a:r>
          </a:p>
        </p:txBody>
      </p:sp>
      <p:sp>
        <p:nvSpPr>
          <p:cNvPr id="27" name="ZoneTexte 26"/>
          <p:cNvSpPr txBox="1"/>
          <p:nvPr userDrawn="1"/>
        </p:nvSpPr>
        <p:spPr>
          <a:xfrm>
            <a:off x="2445616" y="2077080"/>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2</a:t>
            </a:r>
          </a:p>
          <a:p>
            <a:pPr algn="ctr"/>
            <a:r>
              <a:rPr lang="fr-FR" sz="1100">
                <a:solidFill>
                  <a:schemeClr val="bg1"/>
                </a:solidFill>
                <a:latin typeface="Baloo Thambi 2 ExtraBold" panose="03080902040302020200" pitchFamily="66" charset="0"/>
              </a:rPr>
              <a:t>10h – 11h30</a:t>
            </a:r>
          </a:p>
        </p:txBody>
      </p:sp>
      <p:sp>
        <p:nvSpPr>
          <p:cNvPr id="28" name="ZoneTexte 27"/>
          <p:cNvSpPr txBox="1"/>
          <p:nvPr userDrawn="1"/>
        </p:nvSpPr>
        <p:spPr>
          <a:xfrm>
            <a:off x="2445616" y="3487259"/>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3</a:t>
            </a:r>
          </a:p>
          <a:p>
            <a:pPr algn="ctr"/>
            <a:r>
              <a:rPr lang="fr-FR" sz="1100">
                <a:solidFill>
                  <a:schemeClr val="bg1"/>
                </a:solidFill>
                <a:latin typeface="Baloo Thambi 2 ExtraBold" panose="03080902040302020200" pitchFamily="66" charset="0"/>
              </a:rPr>
              <a:t>10h – 11h30</a:t>
            </a:r>
          </a:p>
        </p:txBody>
      </p:sp>
      <p:sp>
        <p:nvSpPr>
          <p:cNvPr id="29" name="ZoneTexte 28"/>
          <p:cNvSpPr txBox="1"/>
          <p:nvPr userDrawn="1"/>
        </p:nvSpPr>
        <p:spPr>
          <a:xfrm>
            <a:off x="2445616" y="4166455"/>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4</a:t>
            </a:r>
          </a:p>
          <a:p>
            <a:pPr algn="ctr"/>
            <a:r>
              <a:rPr lang="fr-FR" sz="1100">
                <a:solidFill>
                  <a:schemeClr val="bg1"/>
                </a:solidFill>
                <a:latin typeface="Baloo Thambi 2 ExtraBold" panose="03080902040302020200" pitchFamily="66" charset="0"/>
              </a:rPr>
              <a:t>10h – 11h30</a:t>
            </a:r>
          </a:p>
        </p:txBody>
      </p:sp>
      <p:sp>
        <p:nvSpPr>
          <p:cNvPr id="30" name="ZoneTexte 29"/>
          <p:cNvSpPr txBox="1"/>
          <p:nvPr userDrawn="1"/>
        </p:nvSpPr>
        <p:spPr>
          <a:xfrm>
            <a:off x="2445616" y="4897141"/>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5</a:t>
            </a:r>
          </a:p>
          <a:p>
            <a:pPr algn="ctr"/>
            <a:r>
              <a:rPr lang="fr-FR" sz="1100">
                <a:solidFill>
                  <a:schemeClr val="bg1"/>
                </a:solidFill>
                <a:latin typeface="Baloo Thambi 2 ExtraBold" panose="03080902040302020200" pitchFamily="66" charset="0"/>
              </a:rPr>
              <a:t>10h – 11h30</a:t>
            </a:r>
          </a:p>
        </p:txBody>
      </p:sp>
      <p:sp>
        <p:nvSpPr>
          <p:cNvPr id="31" name="ZoneTexte 30"/>
          <p:cNvSpPr txBox="1"/>
          <p:nvPr userDrawn="1"/>
        </p:nvSpPr>
        <p:spPr>
          <a:xfrm>
            <a:off x="2445616" y="5576337"/>
            <a:ext cx="1006381" cy="430887"/>
          </a:xfrm>
          <a:prstGeom prst="rect">
            <a:avLst/>
          </a:prstGeom>
          <a:solidFill>
            <a:schemeClr val="tx2"/>
          </a:solidFill>
        </p:spPr>
        <p:txBody>
          <a:bodyPr wrap="square" rtlCol="0" anchor="ctr">
            <a:spAutoFit/>
          </a:bodyPr>
          <a:lstStyle/>
          <a:p>
            <a:pPr algn="ctr"/>
            <a:r>
              <a:rPr lang="fr-FR" sz="1100">
                <a:solidFill>
                  <a:schemeClr val="bg1"/>
                </a:solidFill>
                <a:latin typeface="Baloo Thambi 2 ExtraBold" panose="03080902040302020200" pitchFamily="66" charset="0"/>
              </a:rPr>
              <a:t>Atelier 6</a:t>
            </a:r>
          </a:p>
          <a:p>
            <a:pPr algn="ctr"/>
            <a:r>
              <a:rPr lang="fr-FR" sz="1100">
                <a:solidFill>
                  <a:schemeClr val="bg1"/>
                </a:solidFill>
                <a:latin typeface="Baloo Thambi 2 ExtraBold" panose="03080902040302020200" pitchFamily="66" charset="0"/>
              </a:rPr>
              <a:t>10h – 11h30</a:t>
            </a:r>
          </a:p>
        </p:txBody>
      </p:sp>
      <p:sp>
        <p:nvSpPr>
          <p:cNvPr id="32" name="ZoneTexte 31"/>
          <p:cNvSpPr txBox="1"/>
          <p:nvPr userDrawn="1"/>
        </p:nvSpPr>
        <p:spPr>
          <a:xfrm>
            <a:off x="1514435" y="1494849"/>
            <a:ext cx="325730"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21</a:t>
            </a:r>
          </a:p>
        </p:txBody>
      </p:sp>
      <p:sp>
        <p:nvSpPr>
          <p:cNvPr id="33" name="ZoneTexte 32"/>
          <p:cNvSpPr txBox="1"/>
          <p:nvPr userDrawn="1"/>
        </p:nvSpPr>
        <p:spPr>
          <a:xfrm>
            <a:off x="1513891" y="2160927"/>
            <a:ext cx="344966"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22</a:t>
            </a:r>
          </a:p>
        </p:txBody>
      </p:sp>
      <p:sp>
        <p:nvSpPr>
          <p:cNvPr id="34" name="ZoneTexte 33"/>
          <p:cNvSpPr txBox="1"/>
          <p:nvPr userDrawn="1"/>
        </p:nvSpPr>
        <p:spPr>
          <a:xfrm>
            <a:off x="1557718" y="3588893"/>
            <a:ext cx="245580"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1</a:t>
            </a:r>
          </a:p>
        </p:txBody>
      </p:sp>
      <p:sp>
        <p:nvSpPr>
          <p:cNvPr id="35" name="ZoneTexte 34"/>
          <p:cNvSpPr txBox="1"/>
          <p:nvPr userDrawn="1"/>
        </p:nvSpPr>
        <p:spPr>
          <a:xfrm>
            <a:off x="1535530" y="4254971"/>
            <a:ext cx="271228"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6</a:t>
            </a:r>
          </a:p>
        </p:txBody>
      </p:sp>
      <p:sp>
        <p:nvSpPr>
          <p:cNvPr id="36" name="ZoneTexte 35"/>
          <p:cNvSpPr txBox="1"/>
          <p:nvPr userDrawn="1"/>
        </p:nvSpPr>
        <p:spPr>
          <a:xfrm>
            <a:off x="1536074" y="4978883"/>
            <a:ext cx="271228"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8</a:t>
            </a:r>
          </a:p>
        </p:txBody>
      </p:sp>
      <p:sp>
        <p:nvSpPr>
          <p:cNvPr id="37" name="ZoneTexte 36"/>
          <p:cNvSpPr txBox="1"/>
          <p:nvPr userDrawn="1"/>
        </p:nvSpPr>
        <p:spPr>
          <a:xfrm>
            <a:off x="1513887" y="5644961"/>
            <a:ext cx="325730" cy="276999"/>
          </a:xfrm>
          <a:prstGeom prst="rect">
            <a:avLst/>
          </a:prstGeom>
          <a:noFill/>
        </p:spPr>
        <p:txBody>
          <a:bodyPr wrap="none" rtlCol="0">
            <a:spAutoFit/>
          </a:bodyPr>
          <a:lstStyle/>
          <a:p>
            <a:r>
              <a:rPr lang="fr-FR" sz="1200">
                <a:solidFill>
                  <a:schemeClr val="bg1"/>
                </a:solidFill>
                <a:latin typeface="Baloo Thambi 2 ExtraBold" panose="03080902040302020200" pitchFamily="66" charset="0"/>
              </a:rPr>
              <a:t>13</a:t>
            </a:r>
          </a:p>
        </p:txBody>
      </p:sp>
      <p:sp>
        <p:nvSpPr>
          <p:cNvPr id="38" name="ZoneTexte 37"/>
          <p:cNvSpPr txBox="1"/>
          <p:nvPr userDrawn="1"/>
        </p:nvSpPr>
        <p:spPr>
          <a:xfrm>
            <a:off x="3770266" y="1314786"/>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Pas de bon projet sans bons problèmes</a:t>
            </a:r>
          </a:p>
          <a:p>
            <a:r>
              <a:rPr lang="fr-FR" sz="1600" i="1">
                <a:solidFill>
                  <a:schemeClr val="tx2"/>
                </a:solidFill>
                <a:latin typeface="Baloo Thambi 2" panose="03080502040302020200" pitchFamily="66" charset="0"/>
              </a:rPr>
              <a:t>Par Benjamin HERNAIRE,</a:t>
            </a:r>
            <a:r>
              <a:rPr lang="fr-FR" sz="1600" i="1" baseline="0">
                <a:solidFill>
                  <a:schemeClr val="tx2"/>
                </a:solidFill>
                <a:latin typeface="Baloo Thambi 2" panose="03080502040302020200" pitchFamily="66" charset="0"/>
              </a:rPr>
              <a:t> </a:t>
            </a:r>
            <a:r>
              <a:rPr lang="fr-FR" sz="1600" i="1" baseline="0" err="1">
                <a:solidFill>
                  <a:schemeClr val="tx2"/>
                </a:solidFill>
                <a:latin typeface="Baloo Thambi 2" panose="03080502040302020200" pitchFamily="66" charset="0"/>
              </a:rPr>
              <a:t>Manag’Est</a:t>
            </a:r>
            <a:endParaRPr lang="fr-FR" sz="1600" i="1">
              <a:solidFill>
                <a:schemeClr val="tx2"/>
              </a:solidFill>
              <a:latin typeface="Baloo Thambi 2" panose="03080502040302020200" pitchFamily="66" charset="0"/>
            </a:endParaRPr>
          </a:p>
        </p:txBody>
      </p:sp>
      <p:sp>
        <p:nvSpPr>
          <p:cNvPr id="39" name="ZoneTexte 38"/>
          <p:cNvSpPr txBox="1"/>
          <p:nvPr userDrawn="1"/>
        </p:nvSpPr>
        <p:spPr>
          <a:xfrm>
            <a:off x="3770266" y="1975899"/>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Enquêtez comme </a:t>
            </a:r>
            <a:r>
              <a:rPr lang="fr-FR" err="1">
                <a:solidFill>
                  <a:schemeClr val="tx2"/>
                </a:solidFill>
                <a:latin typeface="Baloo Thambi 2 ExtraBold" panose="03080902040302020200" pitchFamily="66" charset="0"/>
              </a:rPr>
              <a:t>Columbo</a:t>
            </a:r>
            <a:endParaRPr lang="fr-FR">
              <a:solidFill>
                <a:schemeClr val="tx2"/>
              </a:solidFill>
              <a:latin typeface="Baloo Thambi 2 ExtraBold" panose="03080902040302020200" pitchFamily="66" charset="0"/>
            </a:endParaRPr>
          </a:p>
          <a:p>
            <a:r>
              <a:rPr lang="fr-FR" sz="1600" i="1">
                <a:solidFill>
                  <a:schemeClr val="tx2"/>
                </a:solidFill>
                <a:latin typeface="Baloo Thambi 2" panose="03080502040302020200" pitchFamily="66" charset="0"/>
              </a:rPr>
              <a:t>Par Valérie</a:t>
            </a:r>
            <a:r>
              <a:rPr lang="fr-FR" sz="1600" i="1" baseline="0">
                <a:solidFill>
                  <a:schemeClr val="tx2"/>
                </a:solidFill>
                <a:latin typeface="Baloo Thambi 2" panose="03080502040302020200" pitchFamily="66" charset="0"/>
              </a:rPr>
              <a:t> MULLER</a:t>
            </a:r>
            <a:r>
              <a:rPr lang="fr-FR" sz="1600" i="1">
                <a:solidFill>
                  <a:schemeClr val="tx2"/>
                </a:solidFill>
                <a:latin typeface="Baloo Thambi 2" panose="03080502040302020200" pitchFamily="66" charset="0"/>
              </a:rPr>
              <a:t>,</a:t>
            </a:r>
            <a:r>
              <a:rPr lang="fr-FR" sz="1600" i="1" baseline="0">
                <a:solidFill>
                  <a:schemeClr val="tx2"/>
                </a:solidFill>
                <a:latin typeface="Baloo Thambi 2" panose="03080502040302020200" pitchFamily="66" charset="0"/>
              </a:rPr>
              <a:t> </a:t>
            </a:r>
            <a:r>
              <a:rPr lang="fr-FR" sz="1600" i="1" baseline="0" err="1">
                <a:solidFill>
                  <a:schemeClr val="tx2"/>
                </a:solidFill>
                <a:latin typeface="Baloo Thambi 2" panose="03080502040302020200" pitchFamily="66" charset="0"/>
              </a:rPr>
              <a:t>Manag’Est</a:t>
            </a:r>
            <a:r>
              <a:rPr lang="fr-FR" sz="1600" i="1" baseline="0">
                <a:solidFill>
                  <a:schemeClr val="tx2"/>
                </a:solidFill>
                <a:latin typeface="Baloo Thambi 2" panose="03080502040302020200" pitchFamily="66" charset="0"/>
              </a:rPr>
              <a:t> et Virginie DEVELOTTE, DCC</a:t>
            </a:r>
            <a:endParaRPr lang="fr-FR" sz="1600" i="1">
              <a:solidFill>
                <a:schemeClr val="tx2"/>
              </a:solidFill>
              <a:latin typeface="Baloo Thambi 2" panose="03080502040302020200" pitchFamily="66" charset="0"/>
            </a:endParaRPr>
          </a:p>
        </p:txBody>
      </p:sp>
      <p:sp>
        <p:nvSpPr>
          <p:cNvPr id="40" name="ZoneTexte 39"/>
          <p:cNvSpPr txBox="1"/>
          <p:nvPr userDrawn="1"/>
        </p:nvSpPr>
        <p:spPr>
          <a:xfrm>
            <a:off x="3770266" y="3398790"/>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Dans la tête de vos usagers ? Faites leur portrait robot !</a:t>
            </a:r>
          </a:p>
          <a:p>
            <a:r>
              <a:rPr lang="fr-FR" sz="1600" i="1">
                <a:solidFill>
                  <a:schemeClr val="tx2"/>
                </a:solidFill>
                <a:latin typeface="Baloo Thambi 2" panose="03080502040302020200" pitchFamily="66" charset="0"/>
              </a:rPr>
              <a:t>Par Laurent CHILDZ,</a:t>
            </a:r>
            <a:r>
              <a:rPr lang="fr-FR" sz="1600" i="1" baseline="0">
                <a:solidFill>
                  <a:schemeClr val="tx2"/>
                </a:solidFill>
                <a:latin typeface="Baloo Thambi 2" panose="03080502040302020200" pitchFamily="66" charset="0"/>
              </a:rPr>
              <a:t> Direction du Numérique</a:t>
            </a:r>
            <a:endParaRPr lang="fr-FR" sz="1600" i="1">
              <a:solidFill>
                <a:schemeClr val="tx2"/>
              </a:solidFill>
              <a:latin typeface="Baloo Thambi 2" panose="03080502040302020200" pitchFamily="66" charset="0"/>
            </a:endParaRPr>
          </a:p>
        </p:txBody>
      </p:sp>
      <p:sp>
        <p:nvSpPr>
          <p:cNvPr id="41" name="ZoneTexte 40"/>
          <p:cNvSpPr txBox="1"/>
          <p:nvPr userDrawn="1"/>
        </p:nvSpPr>
        <p:spPr>
          <a:xfrm>
            <a:off x="3770266" y="4059903"/>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Dans</a:t>
            </a:r>
            <a:r>
              <a:rPr lang="fr-FR" baseline="0">
                <a:solidFill>
                  <a:schemeClr val="tx2"/>
                </a:solidFill>
                <a:latin typeface="Baloo Thambi 2 ExtraBold" panose="03080902040302020200" pitchFamily="66" charset="0"/>
              </a:rPr>
              <a:t> les baskets de vos usagers : découvrez pas à pas leurs parcours</a:t>
            </a:r>
            <a:endParaRPr lang="fr-FR">
              <a:solidFill>
                <a:schemeClr val="tx2"/>
              </a:solidFill>
              <a:latin typeface="Baloo Thambi 2 ExtraBold" panose="03080902040302020200" pitchFamily="66" charset="0"/>
            </a:endParaRPr>
          </a:p>
          <a:p>
            <a:r>
              <a:rPr lang="fr-FR" sz="1600" i="1">
                <a:solidFill>
                  <a:schemeClr val="tx2"/>
                </a:solidFill>
                <a:latin typeface="Baloo Thambi 2" panose="03080502040302020200" pitchFamily="66" charset="0"/>
              </a:rPr>
              <a:t>Par Justine FENET &amp; Sarah AUBRY, DIMAP</a:t>
            </a:r>
          </a:p>
        </p:txBody>
      </p:sp>
      <p:sp>
        <p:nvSpPr>
          <p:cNvPr id="42" name="ZoneTexte 41"/>
          <p:cNvSpPr txBox="1"/>
          <p:nvPr userDrawn="1"/>
        </p:nvSpPr>
        <p:spPr>
          <a:xfrm>
            <a:off x="3770266" y="4790493"/>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Organisez un atelier</a:t>
            </a:r>
            <a:r>
              <a:rPr lang="fr-FR" baseline="0">
                <a:solidFill>
                  <a:schemeClr val="tx2"/>
                </a:solidFill>
                <a:latin typeface="Baloo Thambi 2 ExtraBold" panose="03080902040302020200" pitchFamily="66" charset="0"/>
              </a:rPr>
              <a:t> avec les usagers</a:t>
            </a:r>
            <a:endParaRPr lang="fr-FR">
              <a:solidFill>
                <a:schemeClr val="tx2"/>
              </a:solidFill>
              <a:latin typeface="Baloo Thambi 2 ExtraBold" panose="03080902040302020200" pitchFamily="66" charset="0"/>
            </a:endParaRPr>
          </a:p>
          <a:p>
            <a:r>
              <a:rPr lang="fr-FR" sz="1600" i="1">
                <a:solidFill>
                  <a:schemeClr val="tx2"/>
                </a:solidFill>
                <a:latin typeface="Baloo Thambi 2" panose="03080502040302020200" pitchFamily="66" charset="0"/>
              </a:rPr>
              <a:t>Par Thierry JAMBU, DJSE</a:t>
            </a:r>
          </a:p>
        </p:txBody>
      </p:sp>
      <p:sp>
        <p:nvSpPr>
          <p:cNvPr id="43" name="ZoneTexte 42"/>
          <p:cNvSpPr txBox="1"/>
          <p:nvPr userDrawn="1"/>
        </p:nvSpPr>
        <p:spPr>
          <a:xfrm>
            <a:off x="3770266" y="5451606"/>
            <a:ext cx="7386496" cy="615553"/>
          </a:xfrm>
          <a:prstGeom prst="rect">
            <a:avLst/>
          </a:prstGeom>
          <a:solidFill>
            <a:schemeClr val="bg2"/>
          </a:solidFill>
        </p:spPr>
        <p:txBody>
          <a:bodyPr wrap="square" rtlCol="0">
            <a:spAutoFit/>
          </a:bodyPr>
          <a:lstStyle/>
          <a:p>
            <a:r>
              <a:rPr lang="fr-FR">
                <a:solidFill>
                  <a:schemeClr val="tx2"/>
                </a:solidFill>
                <a:latin typeface="Baloo Thambi 2 ExtraBold" panose="03080902040302020200" pitchFamily="66" charset="0"/>
              </a:rPr>
              <a:t>Pourquoi consulte-t-on</a:t>
            </a:r>
            <a:r>
              <a:rPr lang="fr-FR" baseline="0">
                <a:solidFill>
                  <a:schemeClr val="tx2"/>
                </a:solidFill>
                <a:latin typeface="Baloo Thambi 2 ExtraBold" panose="03080902040302020200" pitchFamily="66" charset="0"/>
              </a:rPr>
              <a:t> </a:t>
            </a:r>
            <a:r>
              <a:rPr lang="fr-FR" baseline="0" err="1">
                <a:solidFill>
                  <a:schemeClr val="tx2"/>
                </a:solidFill>
                <a:latin typeface="Baloo Thambi 2 ExtraBold" panose="03080902040302020200" pitchFamily="66" charset="0"/>
              </a:rPr>
              <a:t>TripAdvisor</a:t>
            </a:r>
            <a:r>
              <a:rPr lang="fr-FR" baseline="0">
                <a:solidFill>
                  <a:schemeClr val="tx2"/>
                </a:solidFill>
                <a:latin typeface="Baloo Thambi 2 ExtraBold" panose="03080902040302020200" pitchFamily="66" charset="0"/>
              </a:rPr>
              <a:t> avant de partir en vacances ?</a:t>
            </a:r>
            <a:endParaRPr lang="fr-FR">
              <a:solidFill>
                <a:schemeClr val="tx2"/>
              </a:solidFill>
              <a:latin typeface="Baloo Thambi 2 ExtraBold" panose="03080902040302020200" pitchFamily="66" charset="0"/>
            </a:endParaRPr>
          </a:p>
          <a:p>
            <a:r>
              <a:rPr lang="fr-FR" sz="1600" i="1">
                <a:solidFill>
                  <a:schemeClr val="tx2"/>
                </a:solidFill>
                <a:latin typeface="Baloo Thambi 2" panose="03080502040302020200" pitchFamily="66" charset="0"/>
              </a:rPr>
              <a:t>Par Vincent LE PERSON</a:t>
            </a:r>
            <a:r>
              <a:rPr lang="fr-FR" sz="1600" i="1" baseline="0">
                <a:solidFill>
                  <a:schemeClr val="tx2"/>
                </a:solidFill>
                <a:latin typeface="Baloo Thambi 2" panose="03080502040302020200" pitchFamily="66" charset="0"/>
              </a:rPr>
              <a:t> &amp; Erwan RENOU, DIMAP</a:t>
            </a:r>
            <a:endParaRPr lang="fr-FR" sz="1600" i="1">
              <a:solidFill>
                <a:schemeClr val="tx2"/>
              </a:solidFill>
              <a:latin typeface="Baloo Thambi 2" panose="03080502040302020200" pitchFamily="66" charset="0"/>
            </a:endParaRPr>
          </a:p>
        </p:txBody>
      </p:sp>
      <p:sp>
        <p:nvSpPr>
          <p:cNvPr id="44" name="ZoneTexte 43"/>
          <p:cNvSpPr txBox="1"/>
          <p:nvPr userDrawn="1"/>
        </p:nvSpPr>
        <p:spPr>
          <a:xfrm>
            <a:off x="8186314" y="376281"/>
            <a:ext cx="2882520" cy="646331"/>
          </a:xfrm>
          <a:prstGeom prst="rect">
            <a:avLst/>
          </a:prstGeom>
          <a:noFill/>
        </p:spPr>
        <p:txBody>
          <a:bodyPr wrap="none" rtlCol="0">
            <a:spAutoFit/>
          </a:bodyPr>
          <a:lstStyle/>
          <a:p>
            <a:r>
              <a:rPr lang="fr-FR" sz="3600">
                <a:solidFill>
                  <a:schemeClr val="accent1"/>
                </a:solidFill>
                <a:latin typeface="Segoe Script" panose="030B0504020000000003" pitchFamily="66" charset="0"/>
              </a:rPr>
              <a:t>Calendrier</a:t>
            </a:r>
          </a:p>
        </p:txBody>
      </p:sp>
    </p:spTree>
    <p:extLst>
      <p:ext uri="{BB962C8B-B14F-4D97-AF65-F5344CB8AC3E}">
        <p14:creationId xmlns:p14="http://schemas.microsoft.com/office/powerpoint/2010/main" val="405790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6" name="Ellipse 5"/>
          <p:cNvSpPr/>
          <p:nvPr userDrawn="1"/>
        </p:nvSpPr>
        <p:spPr>
          <a:xfrm>
            <a:off x="665510" y="5063028"/>
            <a:ext cx="1455466" cy="1455466"/>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Rectangle 3"/>
          <p:cNvSpPr/>
          <p:nvPr userDrawn="1"/>
        </p:nvSpPr>
        <p:spPr>
          <a:xfrm>
            <a:off x="3581852" y="5934362"/>
            <a:ext cx="4241950" cy="2975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838200" y="365125"/>
            <a:ext cx="10515600" cy="1325563"/>
          </a:xfrm>
          <a:prstGeom prst="rect">
            <a:avLst/>
          </a:prstGeom>
        </p:spPr>
        <p:txBody>
          <a:bodyPr/>
          <a:lstStyle>
            <a:lvl1pPr>
              <a:defRPr>
                <a:solidFill>
                  <a:schemeClr val="accent1"/>
                </a:solidFill>
                <a:latin typeface="Baloo Thambi 2" panose="03080502040302020200" pitchFamily="66" charset="0"/>
              </a:defRPr>
            </a:lvl1pPr>
          </a:lstStyle>
          <a:p>
            <a:r>
              <a:rPr lang="fr-FR"/>
              <a:t>Quelques bonnes pratiques </a:t>
            </a:r>
            <a:br>
              <a:rPr lang="fr-FR"/>
            </a:br>
            <a:r>
              <a:rPr lang="fr-FR"/>
              <a:t>pour un atelier collectif sur Teams</a:t>
            </a:r>
          </a:p>
        </p:txBody>
      </p:sp>
      <p:sp>
        <p:nvSpPr>
          <p:cNvPr id="3" name="ZoneTexte 2"/>
          <p:cNvSpPr txBox="1"/>
          <p:nvPr userDrawn="1"/>
        </p:nvSpPr>
        <p:spPr>
          <a:xfrm>
            <a:off x="838199" y="2001941"/>
            <a:ext cx="10556631" cy="2031325"/>
          </a:xfrm>
          <a:prstGeom prst="rect">
            <a:avLst/>
          </a:prstGeom>
          <a:noFill/>
        </p:spPr>
        <p:txBody>
          <a:bodyPr wrap="square" rtlCol="0">
            <a:spAutoFit/>
          </a:bodyPr>
          <a:lstStyle/>
          <a:p>
            <a:pPr marL="285750" indent="-285750">
              <a:buFont typeface="Arial" panose="020B0604020202020204" pitchFamily="34" charset="0"/>
              <a:buChar char="•"/>
            </a:pPr>
            <a:r>
              <a:rPr lang="fr-FR"/>
              <a:t>Pour vous</a:t>
            </a:r>
            <a:r>
              <a:rPr lang="fr-FR" baseline="0"/>
              <a:t> présenter, vous pouvez mettre en route votre caméra et la couper par la suite pour préserver votre bande passante </a:t>
            </a:r>
          </a:p>
          <a:p>
            <a:pPr marL="285750" indent="-285750">
              <a:buFont typeface="Arial" panose="020B0604020202020204" pitchFamily="34" charset="0"/>
              <a:buChar char="•"/>
            </a:pPr>
            <a:r>
              <a:rPr lang="fr-FR"/>
              <a:t>Vous pouvez couper votre micro lorsque</a:t>
            </a:r>
            <a:r>
              <a:rPr lang="fr-FR" baseline="0"/>
              <a:t> vous ne prenez pas la parole</a:t>
            </a:r>
          </a:p>
          <a:p>
            <a:pPr marL="285750" indent="-285750">
              <a:buFont typeface="Arial" panose="020B0604020202020204" pitchFamily="34" charset="0"/>
              <a:buChar char="•"/>
            </a:pPr>
            <a:r>
              <a:rPr lang="fr-FR" baseline="0"/>
              <a:t>L’option lever la main pour prendre la parole permet de fluidifier les échanges à plusieurs</a:t>
            </a:r>
          </a:p>
          <a:p>
            <a:pPr marL="285750" indent="-285750">
              <a:buFont typeface="Arial" panose="020B0604020202020204" pitchFamily="34" charset="0"/>
              <a:buChar char="•"/>
            </a:pPr>
            <a:r>
              <a:rPr lang="fr-FR" baseline="0"/>
              <a:t>La conversation vous permet de voir les échanges saisis et les partages de liens</a:t>
            </a:r>
          </a:p>
          <a:p>
            <a:pPr marL="285750" indent="-285750">
              <a:buFont typeface="Arial" panose="020B0604020202020204" pitchFamily="34" charset="0"/>
              <a:buChar char="•"/>
            </a:pPr>
            <a:r>
              <a:rPr lang="fr-FR" baseline="0"/>
              <a:t>Vous pouvez également vous en servir si vous rencontrez des difficultés liées à l’audio</a:t>
            </a:r>
          </a:p>
          <a:p>
            <a:pPr marL="285750" indent="-285750">
              <a:buFont typeface="Arial" panose="020B0604020202020204" pitchFamily="34" charset="0"/>
              <a:buChar char="•"/>
            </a:pPr>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39" y="5159121"/>
            <a:ext cx="1242008" cy="1117807"/>
          </a:xfrm>
          <a:prstGeom prst="rect">
            <a:avLst/>
          </a:prstGeom>
        </p:spPr>
      </p:pic>
      <p:sp>
        <p:nvSpPr>
          <p:cNvPr id="7" name="Rectangle 6"/>
          <p:cNvSpPr/>
          <p:nvPr userDrawn="1"/>
        </p:nvSpPr>
        <p:spPr>
          <a:xfrm>
            <a:off x="2436596" y="5073850"/>
            <a:ext cx="7015811" cy="1200329"/>
          </a:xfrm>
          <a:prstGeom prst="rect">
            <a:avLst/>
          </a:prstGeom>
        </p:spPr>
        <p:txBody>
          <a:bodyPr wrap="square">
            <a:spAutoFit/>
          </a:bodyPr>
          <a:lstStyle/>
          <a:p>
            <a:pPr marL="0" indent="0">
              <a:buFont typeface="Arial" panose="020B0604020202020204" pitchFamily="34" charset="0"/>
              <a:buNone/>
            </a:pPr>
            <a:endParaRPr lang="fr-FR" baseline="0"/>
          </a:p>
          <a:p>
            <a:pPr marL="0" indent="0">
              <a:buFont typeface="Arial" panose="020B0604020202020204" pitchFamily="34" charset="0"/>
              <a:buNone/>
            </a:pPr>
            <a:r>
              <a:rPr lang="fr-FR" baseline="0"/>
              <a:t>Pour votre parfaite information, nous vous précision que la session de votre atelier sera enregistrée, vous pourrez retrouver la vidéo de tous les ateliers sur  </a:t>
            </a:r>
            <a:r>
              <a:rPr lang="fr-FR">
                <a:solidFill>
                  <a:schemeClr val="tx2"/>
                </a:solidFill>
                <a:hlinkClick r:id="rId3"/>
              </a:rPr>
              <a:t>la chaine web </a:t>
            </a:r>
            <a:r>
              <a:rPr lang="fr-FR" err="1">
                <a:solidFill>
                  <a:schemeClr val="tx2"/>
                </a:solidFill>
                <a:hlinkClick r:id="rId3"/>
              </a:rPr>
              <a:t>microsoft</a:t>
            </a:r>
            <a:r>
              <a:rPr lang="fr-FR">
                <a:solidFill>
                  <a:schemeClr val="tx2"/>
                </a:solidFill>
                <a:hlinkClick r:id="rId3"/>
              </a:rPr>
              <a:t> </a:t>
            </a:r>
            <a:r>
              <a:rPr lang="fr-FR" err="1">
                <a:solidFill>
                  <a:schemeClr val="tx2"/>
                </a:solidFill>
                <a:hlinkClick r:id="rId3"/>
              </a:rPr>
              <a:t>stream</a:t>
            </a:r>
            <a:r>
              <a:rPr lang="fr-FR">
                <a:solidFill>
                  <a:schemeClr val="tx2"/>
                </a:solidFill>
                <a:hlinkClick r:id="rId3"/>
              </a:rPr>
              <a:t> [ Culture U ]</a:t>
            </a:r>
            <a:endParaRPr lang="fr-FR" baseline="0">
              <a:solidFill>
                <a:schemeClr val="tx2"/>
              </a:solidFill>
            </a:endParaRPr>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17855" y="165701"/>
            <a:ext cx="1735945" cy="1609288"/>
          </a:xfrm>
          <a:prstGeom prst="rect">
            <a:avLst/>
          </a:prstGeom>
        </p:spPr>
      </p:pic>
      <p:pic>
        <p:nvPicPr>
          <p:cNvPr id="10" name="Image 9"/>
          <p:cNvPicPr>
            <a:picLocks noChangeAspect="1"/>
          </p:cNvPicPr>
          <p:nvPr userDrawn="1"/>
        </p:nvPicPr>
        <p:blipFill>
          <a:blip r:embed="rId5"/>
          <a:stretch>
            <a:fillRect/>
          </a:stretch>
        </p:blipFill>
        <p:spPr>
          <a:xfrm>
            <a:off x="2807254" y="3979400"/>
            <a:ext cx="4943475" cy="962025"/>
          </a:xfrm>
          <a:prstGeom prst="rect">
            <a:avLst/>
          </a:prstGeom>
        </p:spPr>
      </p:pic>
      <p:sp>
        <p:nvSpPr>
          <p:cNvPr id="11" name="Ellipse 10"/>
          <p:cNvSpPr/>
          <p:nvPr userDrawn="1"/>
        </p:nvSpPr>
        <p:spPr>
          <a:xfrm>
            <a:off x="3305908" y="2429263"/>
            <a:ext cx="102802" cy="102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userDrawn="1"/>
        </p:nvSpPr>
        <p:spPr>
          <a:xfrm>
            <a:off x="3669324" y="4208817"/>
            <a:ext cx="102802" cy="102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userDrawn="1"/>
        </p:nvSpPr>
        <p:spPr>
          <a:xfrm>
            <a:off x="7713786" y="2696104"/>
            <a:ext cx="102802" cy="1028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4" name="Ellipse 13"/>
          <p:cNvSpPr/>
          <p:nvPr userDrawn="1"/>
        </p:nvSpPr>
        <p:spPr>
          <a:xfrm>
            <a:off x="4219407" y="4208817"/>
            <a:ext cx="102802" cy="1028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5" name="Ellipse 14"/>
          <p:cNvSpPr/>
          <p:nvPr userDrawn="1"/>
        </p:nvSpPr>
        <p:spPr>
          <a:xfrm>
            <a:off x="9566454" y="2982229"/>
            <a:ext cx="102802" cy="1028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6" name="Ellipse 15"/>
          <p:cNvSpPr/>
          <p:nvPr userDrawn="1"/>
        </p:nvSpPr>
        <p:spPr>
          <a:xfrm>
            <a:off x="5693331" y="4197153"/>
            <a:ext cx="102802" cy="1028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7" name="Ellipse 16"/>
          <p:cNvSpPr/>
          <p:nvPr userDrawn="1"/>
        </p:nvSpPr>
        <p:spPr>
          <a:xfrm>
            <a:off x="8609670" y="3242842"/>
            <a:ext cx="102802" cy="1028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Ellipse 17"/>
          <p:cNvSpPr/>
          <p:nvPr userDrawn="1"/>
        </p:nvSpPr>
        <p:spPr>
          <a:xfrm>
            <a:off x="6166340" y="4195349"/>
            <a:ext cx="102802" cy="1028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228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94513" y="1146213"/>
            <a:ext cx="7454958"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
        <p:nvSpPr>
          <p:cNvPr id="13" name="ZoneTexte 12"/>
          <p:cNvSpPr txBox="1"/>
          <p:nvPr userDrawn="1"/>
        </p:nvSpPr>
        <p:spPr>
          <a:xfrm>
            <a:off x="4008477" y="4508207"/>
            <a:ext cx="2488019" cy="1872000"/>
          </a:xfrm>
          <a:prstGeom prst="rect">
            <a:avLst/>
          </a:prstGeom>
          <a:noFill/>
          <a:ln>
            <a:solidFill>
              <a:schemeClr val="tx2"/>
            </a:solidFill>
          </a:ln>
        </p:spPr>
        <p:txBody>
          <a:bodyPr wrap="square" rtlCol="0">
            <a:spAutoFit/>
          </a:bodyPr>
          <a:lstStyle/>
          <a:p>
            <a:endParaRPr lang="fr-FR"/>
          </a:p>
        </p:txBody>
      </p:sp>
      <p:sp>
        <p:nvSpPr>
          <p:cNvPr id="14" name="ZoneTexte 13"/>
          <p:cNvSpPr txBox="1"/>
          <p:nvPr userDrawn="1"/>
        </p:nvSpPr>
        <p:spPr>
          <a:xfrm>
            <a:off x="6776486" y="4508207"/>
            <a:ext cx="2488019" cy="1872000"/>
          </a:xfrm>
          <a:prstGeom prst="rect">
            <a:avLst/>
          </a:prstGeom>
          <a:noFill/>
          <a:ln>
            <a:solidFill>
              <a:schemeClr val="accent1"/>
            </a:solidFill>
          </a:ln>
        </p:spPr>
        <p:txBody>
          <a:bodyPr wrap="square" rtlCol="0">
            <a:spAutoFit/>
          </a:bodyPr>
          <a:lstStyle/>
          <a:p>
            <a:endParaRPr lang="fr-FR"/>
          </a:p>
        </p:txBody>
      </p:sp>
      <p:sp>
        <p:nvSpPr>
          <p:cNvPr id="15" name="ZoneTexte 14"/>
          <p:cNvSpPr txBox="1"/>
          <p:nvPr userDrawn="1"/>
        </p:nvSpPr>
        <p:spPr>
          <a:xfrm>
            <a:off x="9455891" y="4508207"/>
            <a:ext cx="2488019" cy="1872000"/>
          </a:xfrm>
          <a:prstGeom prst="rect">
            <a:avLst/>
          </a:prstGeom>
          <a:noFill/>
          <a:ln>
            <a:solidFill>
              <a:schemeClr val="accent2"/>
            </a:solidFill>
          </a:ln>
        </p:spPr>
        <p:txBody>
          <a:bodyPr wrap="square" rtlCol="0">
            <a:spAutoFit/>
          </a:bodyPr>
          <a:lstStyle/>
          <a:p>
            <a:endParaRPr lang="fr-FR"/>
          </a:p>
        </p:txBody>
      </p:sp>
      <p:grpSp>
        <p:nvGrpSpPr>
          <p:cNvPr id="76" name="Google Shape;2749;p37"/>
          <p:cNvGrpSpPr/>
          <p:nvPr userDrawn="1"/>
        </p:nvGrpSpPr>
        <p:grpSpPr>
          <a:xfrm>
            <a:off x="480023" y="2034747"/>
            <a:ext cx="2991599" cy="3293730"/>
            <a:chOff x="2152750" y="190500"/>
            <a:chExt cx="4293756" cy="4762499"/>
          </a:xfrm>
        </p:grpSpPr>
        <p:sp>
          <p:nvSpPr>
            <p:cNvPr id="77" name="Google Shape;2750;p37"/>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8" name="Google Shape;2751;p37"/>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9" name="Google Shape;2752;p37"/>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0" name="Google Shape;2753;p37"/>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1" name="Google Shape;2754;p37"/>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2" name="Google Shape;2755;p37"/>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3" name="Google Shape;2756;p37"/>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4" name="Google Shape;2757;p37"/>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5" name="Google Shape;2758;p37"/>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6" name="Google Shape;2759;p37"/>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7" name="Google Shape;2760;p37"/>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8" name="Google Shape;2761;p37"/>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9" name="Google Shape;2762;p37"/>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0" name="Google Shape;2763;p37"/>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1" name="Google Shape;2764;p37"/>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2" name="Google Shape;2765;p37"/>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3" name="Google Shape;2766;p37"/>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4" name="Google Shape;2767;p37"/>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5" name="Google Shape;2768;p37"/>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6" name="Google Shape;2769;p37"/>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7" name="Google Shape;2770;p37"/>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8" name="Google Shape;2771;p37"/>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9" name="Google Shape;2772;p37"/>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0" name="Google Shape;2773;p37"/>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1" name="Google Shape;2774;p37"/>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2" name="Google Shape;2775;p37"/>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3" name="Google Shape;2776;p37"/>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4" name="Google Shape;2777;p37"/>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5" name="Google Shape;2778;p37"/>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6" name="Google Shape;2779;p37"/>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7" name="Google Shape;2780;p37"/>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8" name="Google Shape;2781;p37"/>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9" name="Google Shape;2782;p37"/>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0" name="Google Shape;2783;p37"/>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1" name="Google Shape;2784;p37"/>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2" name="Google Shape;2785;p37"/>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3" name="Google Shape;2786;p37"/>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4" name="Google Shape;2787;p37"/>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5" name="Google Shape;2788;p37"/>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6" name="Google Shape;2789;p37"/>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7" name="Google Shape;2790;p37"/>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8" name="Google Shape;2791;p37"/>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9" name="Google Shape;2792;p37"/>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0" name="Google Shape;2793;p37"/>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1" name="Google Shape;2794;p37"/>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2" name="Google Shape;2795;p37"/>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3" name="Google Shape;2796;p37"/>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4" name="Google Shape;2797;p37"/>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5" name="Google Shape;2798;p37"/>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6" name="Google Shape;2799;p37"/>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7" name="Google Shape;2800;p37"/>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8" name="Google Shape;2801;p37"/>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9" name="Google Shape;2802;p37"/>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0" name="Google Shape;2803;p37"/>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1" name="Google Shape;2804;p37"/>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2" name="Google Shape;2805;p37"/>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3" name="Google Shape;2806;p37"/>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4" name="Google Shape;2807;p37"/>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5" name="Google Shape;2808;p37"/>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6" name="Google Shape;2809;p37"/>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7" name="Google Shape;2810;p37"/>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8" name="Google Shape;2811;p37"/>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9" name="Google Shape;2812;p37"/>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0" name="Google Shape;2813;p37"/>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1" name="Google Shape;2814;p37"/>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2" name="Google Shape;2815;p37"/>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3" name="Google Shape;2816;p37"/>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4" name="Google Shape;2817;p37"/>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5" name="Google Shape;2818;p37"/>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6" name="Google Shape;2819;p37"/>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7" name="Google Shape;2820;p37"/>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8" name="Google Shape;2821;p37"/>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9" name="Google Shape;2822;p37"/>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0" name="Google Shape;2823;p37"/>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151" name="Google Shape;2824;p37"/>
            <p:cNvGrpSpPr/>
            <p:nvPr/>
          </p:nvGrpSpPr>
          <p:grpSpPr>
            <a:xfrm>
              <a:off x="3923682" y="3244965"/>
              <a:ext cx="195764" cy="131404"/>
              <a:chOff x="5733332" y="4102215"/>
              <a:chExt cx="195764" cy="131404"/>
            </a:xfrm>
          </p:grpSpPr>
          <p:sp>
            <p:nvSpPr>
              <p:cNvPr id="176" name="Google Shape;2825;p37"/>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7" name="Google Shape;2826;p37"/>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8" name="Google Shape;2827;p37"/>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9" name="Google Shape;2828;p37"/>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0" name="Google Shape;2829;p37"/>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1" name="Google Shape;2830;p37"/>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2" name="Google Shape;2831;p37"/>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3" name="Google Shape;2832;p37"/>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4" name="Google Shape;2833;p37"/>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52" name="Google Shape;2834;p37"/>
            <p:cNvGrpSpPr/>
            <p:nvPr/>
          </p:nvGrpSpPr>
          <p:grpSpPr>
            <a:xfrm flipH="1">
              <a:off x="3829267" y="2465054"/>
              <a:ext cx="683694" cy="518573"/>
              <a:chOff x="6621095" y="1452181"/>
              <a:chExt cx="330894" cy="250785"/>
            </a:xfrm>
          </p:grpSpPr>
          <p:sp>
            <p:nvSpPr>
              <p:cNvPr id="171" name="Google Shape;2835;p3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2" name="Google Shape;2836;p3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3" name="Google Shape;2837;p3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4" name="Google Shape;2838;p3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5" name="Google Shape;2839;p3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153" name="Google Shape;2840;p37"/>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4" name="Google Shape;2841;p37"/>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5" name="Google Shape;2842;p37"/>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6" name="Google Shape;2843;p37"/>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7" name="Google Shape;2844;p37"/>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8" name="Google Shape;2845;p37"/>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9" name="Google Shape;2846;p37"/>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0" name="Google Shape;2847;p37"/>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1" name="Google Shape;2848;p37"/>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2" name="Google Shape;2849;p37"/>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3" name="Google Shape;2850;p37"/>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4" name="Google Shape;2851;p37"/>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5" name="Google Shape;2852;p37"/>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6" name="Google Shape;2853;p37"/>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7" name="Google Shape;2854;p37"/>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8" name="Google Shape;2855;p37"/>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9" name="Google Shape;2856;p37"/>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2857;p37"/>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185" name="Hexagone 184"/>
          <p:cNvSpPr/>
          <p:nvPr userDrawn="1"/>
        </p:nvSpPr>
        <p:spPr>
          <a:xfrm>
            <a:off x="4503951" y="2894391"/>
            <a:ext cx="1465217" cy="1263118"/>
          </a:xfrm>
          <a:prstGeom prst="hexagon">
            <a:avLst/>
          </a:prstGeom>
          <a:solidFill>
            <a:srgbClr val="1E3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Hexagone 185"/>
          <p:cNvSpPr/>
          <p:nvPr userDrawn="1"/>
        </p:nvSpPr>
        <p:spPr>
          <a:xfrm>
            <a:off x="7341886" y="2894391"/>
            <a:ext cx="1465217" cy="1263118"/>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Hexagone 186"/>
          <p:cNvSpPr/>
          <p:nvPr userDrawn="1"/>
        </p:nvSpPr>
        <p:spPr>
          <a:xfrm>
            <a:off x="10054234" y="2894391"/>
            <a:ext cx="1465217" cy="126311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315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p:cNvSpPr/>
          <p:nvPr userDrawn="1"/>
        </p:nvSpPr>
        <p:spPr>
          <a:xfrm>
            <a:off x="3710766" y="1174897"/>
            <a:ext cx="1116418" cy="4295554"/>
          </a:xfrm>
          <a:prstGeom prst="rect">
            <a:avLst/>
          </a:prstGeom>
          <a:solidFill>
            <a:srgbClr val="FF6E4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userDrawn="1"/>
        </p:nvSpPr>
        <p:spPr>
          <a:xfrm>
            <a:off x="5929426" y="1757482"/>
            <a:ext cx="5316279" cy="3744000"/>
          </a:xfrm>
          <a:prstGeom prst="rect">
            <a:avLst/>
          </a:prstGeom>
          <a:noFill/>
          <a:ln>
            <a:solidFill>
              <a:schemeClr val="accent1"/>
            </a:solidFill>
          </a:ln>
        </p:spPr>
        <p:txBody>
          <a:bodyPr wrap="square" rtlCol="0">
            <a:spAutoFit/>
          </a:bodyPr>
          <a:lstStyle/>
          <a:p>
            <a:endParaRPr lang="fr-FR"/>
          </a:p>
        </p:txBody>
      </p:sp>
      <p:grpSp>
        <p:nvGrpSpPr>
          <p:cNvPr id="154" name="Google Shape;4256;p38"/>
          <p:cNvGrpSpPr/>
          <p:nvPr userDrawn="1"/>
        </p:nvGrpSpPr>
        <p:grpSpPr>
          <a:xfrm>
            <a:off x="843751" y="1174897"/>
            <a:ext cx="3669525" cy="3992250"/>
            <a:chOff x="2602525" y="317054"/>
            <a:chExt cx="4174283" cy="4762495"/>
          </a:xfrm>
        </p:grpSpPr>
        <p:sp>
          <p:nvSpPr>
            <p:cNvPr id="155" name="Google Shape;4257;p38"/>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6" name="Google Shape;4258;p38"/>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7" name="Google Shape;4259;p38"/>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8" name="Google Shape;4260;p38"/>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9" name="Google Shape;4261;p38"/>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0" name="Google Shape;4262;p38"/>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1" name="Google Shape;4263;p38"/>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2" name="Google Shape;4264;p38"/>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3" name="Google Shape;4265;p38"/>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4" name="Google Shape;4266;p38"/>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5" name="Google Shape;4267;p38"/>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6" name="Google Shape;4268;p38"/>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7" name="Google Shape;4269;p38"/>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8" name="Google Shape;4270;p38"/>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9" name="Google Shape;4271;p38"/>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4272;p38"/>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4273;p38"/>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2" name="Google Shape;4274;p38"/>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3" name="Google Shape;4275;p38"/>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4" name="Google Shape;4276;p38"/>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5" name="Google Shape;4277;p38"/>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6" name="Google Shape;4278;p38"/>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7" name="Google Shape;4279;p38"/>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8" name="Google Shape;4280;p38"/>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9" name="Google Shape;4281;p38"/>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0" name="Google Shape;4282;p38"/>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1" name="Google Shape;4283;p38"/>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2" name="Google Shape;4284;p38"/>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3" name="Google Shape;4285;p38"/>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4" name="Google Shape;4286;p38"/>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5" name="Google Shape;4287;p38"/>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6" name="Google Shape;4288;p38"/>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7" name="Google Shape;4289;p38"/>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8" name="Google Shape;4290;p38"/>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9" name="Google Shape;4291;p38"/>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0" name="Google Shape;4292;p38"/>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1" name="Google Shape;4293;p38"/>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2" name="Google Shape;4294;p38"/>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3" name="Google Shape;4295;p38"/>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4" name="Google Shape;4296;p38"/>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5" name="Google Shape;4297;p38"/>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6" name="Google Shape;4298;p38"/>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7" name="Google Shape;4299;p38"/>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8" name="Google Shape;4300;p38"/>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9" name="Google Shape;4301;p38"/>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0" name="Google Shape;4302;p38"/>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1" name="Google Shape;4303;p38"/>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2" name="Google Shape;4304;p38"/>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3" name="Google Shape;4305;p38"/>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4" name="Google Shape;4306;p38"/>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5" name="Google Shape;4307;p38"/>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6" name="Google Shape;4308;p38"/>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7" name="Google Shape;4309;p38"/>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8" name="Google Shape;4310;p38"/>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9" name="Google Shape;4311;p38"/>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0" name="Google Shape;4312;p38"/>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1" name="Google Shape;4313;p38"/>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212" name="Google Shape;4314;p38"/>
            <p:cNvGrpSpPr/>
            <p:nvPr/>
          </p:nvGrpSpPr>
          <p:grpSpPr>
            <a:xfrm>
              <a:off x="2941619" y="3895613"/>
              <a:ext cx="483621" cy="510995"/>
              <a:chOff x="4345944" y="4626313"/>
              <a:chExt cx="483621" cy="510995"/>
            </a:xfrm>
          </p:grpSpPr>
          <p:grpSp>
            <p:nvGrpSpPr>
              <p:cNvPr id="219" name="Google Shape;4315;p38"/>
              <p:cNvGrpSpPr/>
              <p:nvPr/>
            </p:nvGrpSpPr>
            <p:grpSpPr>
              <a:xfrm>
                <a:off x="4345944" y="4852987"/>
                <a:ext cx="474200" cy="284321"/>
                <a:chOff x="4345944" y="4852987"/>
                <a:chExt cx="474200" cy="284321"/>
              </a:xfrm>
            </p:grpSpPr>
            <p:sp>
              <p:nvSpPr>
                <p:cNvPr id="230" name="Google Shape;4316;p38"/>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1" name="Google Shape;4317;p38"/>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2" name="Google Shape;4318;p38"/>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233" name="Google Shape;4319;p38"/>
                <p:cNvGrpSpPr/>
                <p:nvPr/>
              </p:nvGrpSpPr>
              <p:grpSpPr>
                <a:xfrm>
                  <a:off x="4457040" y="4985575"/>
                  <a:ext cx="133724" cy="77247"/>
                  <a:chOff x="4457040" y="4985575"/>
                  <a:chExt cx="133724" cy="77247"/>
                </a:xfrm>
              </p:grpSpPr>
              <p:sp>
                <p:nvSpPr>
                  <p:cNvPr id="298" name="Google Shape;4320;p38"/>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9" name="Google Shape;4321;p38"/>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234" name="Google Shape;4322;p38"/>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5" name="Google Shape;4323;p38"/>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6" name="Google Shape;4324;p38"/>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7" name="Google Shape;4325;p38"/>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8" name="Google Shape;4326;p38"/>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39" name="Google Shape;4327;p38"/>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0" name="Google Shape;4328;p38"/>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1" name="Google Shape;4329;p38"/>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2" name="Google Shape;4330;p38"/>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3" name="Google Shape;4331;p38"/>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4" name="Google Shape;4332;p38"/>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5" name="Google Shape;4333;p38"/>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6" name="Google Shape;4334;p38"/>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7" name="Google Shape;4335;p38"/>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8" name="Google Shape;4336;p38"/>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49" name="Google Shape;4337;p38"/>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0" name="Google Shape;4338;p38"/>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1" name="Google Shape;4339;p38"/>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2" name="Google Shape;4340;p38"/>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3" name="Google Shape;4341;p38"/>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4" name="Google Shape;4342;p38"/>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5" name="Google Shape;4343;p38"/>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6" name="Google Shape;4344;p38"/>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7" name="Google Shape;4345;p38"/>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8" name="Google Shape;4346;p38"/>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59" name="Google Shape;4347;p38"/>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0" name="Google Shape;4348;p38"/>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1" name="Google Shape;4349;p38"/>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2" name="Google Shape;4350;p38"/>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3" name="Google Shape;4351;p38"/>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4" name="Google Shape;4352;p38"/>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5" name="Google Shape;4353;p38"/>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6" name="Google Shape;4354;p38"/>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7" name="Google Shape;4355;p38"/>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8" name="Google Shape;4356;p38"/>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69" name="Google Shape;4357;p38"/>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0" name="Google Shape;4358;p38"/>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1" name="Google Shape;4359;p38"/>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2" name="Google Shape;4360;p38"/>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3" name="Google Shape;4361;p38"/>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4" name="Google Shape;4362;p38"/>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5" name="Google Shape;4363;p38"/>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6" name="Google Shape;4364;p38"/>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7" name="Google Shape;4365;p38"/>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8" name="Google Shape;4366;p38"/>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79" name="Google Shape;4367;p38"/>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0" name="Google Shape;4368;p38"/>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1" name="Google Shape;4369;p38"/>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2" name="Google Shape;4370;p38"/>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3" name="Google Shape;4371;p38"/>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4" name="Google Shape;4372;p38"/>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5" name="Google Shape;4373;p38"/>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6" name="Google Shape;4374;p38"/>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7" name="Google Shape;4375;p38"/>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8" name="Google Shape;4376;p38"/>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89" name="Google Shape;4377;p38"/>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0" name="Google Shape;4378;p38"/>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1" name="Google Shape;4379;p38"/>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2" name="Google Shape;4380;p38"/>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3" name="Google Shape;4381;p38"/>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4" name="Google Shape;4382;p38"/>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5" name="Google Shape;4383;p38"/>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6" name="Google Shape;4384;p38"/>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97" name="Google Shape;4385;p38"/>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220" name="Google Shape;4386;p38"/>
              <p:cNvGrpSpPr/>
              <p:nvPr/>
            </p:nvGrpSpPr>
            <p:grpSpPr>
              <a:xfrm>
                <a:off x="4543079" y="4626313"/>
                <a:ext cx="286486" cy="386884"/>
                <a:chOff x="4543079" y="4626313"/>
                <a:chExt cx="286486" cy="386884"/>
              </a:xfrm>
            </p:grpSpPr>
            <p:grpSp>
              <p:nvGrpSpPr>
                <p:cNvPr id="221" name="Google Shape;4387;p38"/>
                <p:cNvGrpSpPr/>
                <p:nvPr/>
              </p:nvGrpSpPr>
              <p:grpSpPr>
                <a:xfrm>
                  <a:off x="4543079" y="4626313"/>
                  <a:ext cx="286486" cy="386884"/>
                  <a:chOff x="4543079" y="4626313"/>
                  <a:chExt cx="286486" cy="386884"/>
                </a:xfrm>
              </p:grpSpPr>
              <p:sp>
                <p:nvSpPr>
                  <p:cNvPr id="225" name="Google Shape;4388;p38"/>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6" name="Google Shape;4389;p38"/>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7" name="Google Shape;4390;p38"/>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8" name="Google Shape;4391;p38"/>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9" name="Google Shape;4392;p38"/>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222" name="Google Shape;4393;p38"/>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3" name="Google Shape;4394;p38"/>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4" name="Google Shape;4395;p38"/>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sp>
          <p:nvSpPr>
            <p:cNvPr id="213" name="Google Shape;4396;p38"/>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4" name="Google Shape;4397;p38"/>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5" name="Google Shape;4398;p38"/>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6" name="Google Shape;4399;p38"/>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7" name="Google Shape;4400;p38"/>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8" name="Google Shape;4401;p38"/>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300" name="Titre 1"/>
          <p:cNvSpPr>
            <a:spLocks noGrp="1"/>
          </p:cNvSpPr>
          <p:nvPr>
            <p:ph type="title" hasCustomPrompt="1"/>
          </p:nvPr>
        </p:nvSpPr>
        <p:spPr>
          <a:xfrm>
            <a:off x="5894184" y="665865"/>
            <a:ext cx="5351521"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Tree>
    <p:extLst>
      <p:ext uri="{BB962C8B-B14F-4D97-AF65-F5344CB8AC3E}">
        <p14:creationId xmlns:p14="http://schemas.microsoft.com/office/powerpoint/2010/main" val="232728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userDrawn="1"/>
        </p:nvSpPr>
        <p:spPr>
          <a:xfrm>
            <a:off x="914400" y="3363749"/>
            <a:ext cx="2995863" cy="29958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4420905" y="3363749"/>
            <a:ext cx="2995863" cy="29958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927410" y="3363749"/>
            <a:ext cx="2995863" cy="29958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5341" y="214488"/>
            <a:ext cx="2444451" cy="2923985"/>
          </a:xfrm>
          <a:prstGeom prst="rect">
            <a:avLst/>
          </a:prstGeom>
        </p:spPr>
      </p:pic>
      <p:sp>
        <p:nvSpPr>
          <p:cNvPr id="74" name="Titre 1"/>
          <p:cNvSpPr>
            <a:spLocks noGrp="1"/>
          </p:cNvSpPr>
          <p:nvPr>
            <p:ph type="title" hasCustomPrompt="1"/>
          </p:nvPr>
        </p:nvSpPr>
        <p:spPr>
          <a:xfrm>
            <a:off x="902366" y="627230"/>
            <a:ext cx="8455817"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
        <p:nvSpPr>
          <p:cNvPr id="13" name="Hexagone 12"/>
          <p:cNvSpPr/>
          <p:nvPr userDrawn="1"/>
        </p:nvSpPr>
        <p:spPr>
          <a:xfrm>
            <a:off x="753982" y="2774199"/>
            <a:ext cx="691622" cy="596226"/>
          </a:xfrm>
          <a:prstGeom prst="hexagon">
            <a:avLst/>
          </a:prstGeom>
          <a:solidFill>
            <a:srgbClr val="1E3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e 13"/>
          <p:cNvSpPr/>
          <p:nvPr userDrawn="1"/>
        </p:nvSpPr>
        <p:spPr>
          <a:xfrm>
            <a:off x="4267420" y="2774199"/>
            <a:ext cx="691622" cy="59622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p:cNvSpPr/>
          <p:nvPr userDrawn="1"/>
        </p:nvSpPr>
        <p:spPr>
          <a:xfrm>
            <a:off x="7764382" y="2767523"/>
            <a:ext cx="691622" cy="5962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035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1" name="Rectangle 10"/>
          <p:cNvSpPr/>
          <p:nvPr userDrawn="1"/>
        </p:nvSpPr>
        <p:spPr>
          <a:xfrm rot="5400000">
            <a:off x="5784106" y="-637953"/>
            <a:ext cx="606056" cy="7517219"/>
          </a:xfrm>
          <a:prstGeom prst="rect">
            <a:avLst/>
          </a:prstGeom>
          <a:solidFill>
            <a:srgbClr val="FF6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userDrawn="1"/>
        </p:nvSpPr>
        <p:spPr>
          <a:xfrm>
            <a:off x="6340544" y="4061636"/>
            <a:ext cx="5316279" cy="2264735"/>
          </a:xfrm>
          <a:prstGeom prst="rect">
            <a:avLst/>
          </a:prstGeom>
          <a:noFill/>
          <a:ln>
            <a:solidFill>
              <a:schemeClr val="accent1"/>
            </a:solidFill>
          </a:ln>
        </p:spPr>
        <p:txBody>
          <a:bodyPr wrap="square" rtlCol="0">
            <a:spAutoFit/>
          </a:bodyPr>
          <a:lstStyle/>
          <a:p>
            <a:endParaRPr lang="fr-FR"/>
          </a:p>
        </p:txBody>
      </p:sp>
      <p:sp>
        <p:nvSpPr>
          <p:cNvPr id="15" name="ZoneTexte 14"/>
          <p:cNvSpPr txBox="1"/>
          <p:nvPr userDrawn="1"/>
        </p:nvSpPr>
        <p:spPr>
          <a:xfrm>
            <a:off x="581241" y="4061636"/>
            <a:ext cx="5316279" cy="2264735"/>
          </a:xfrm>
          <a:prstGeom prst="rect">
            <a:avLst/>
          </a:prstGeom>
          <a:noFill/>
          <a:ln>
            <a:solidFill>
              <a:schemeClr val="accent1"/>
            </a:solidFill>
          </a:ln>
        </p:spPr>
        <p:txBody>
          <a:bodyPr wrap="square" rtlCol="0">
            <a:spAutoFit/>
          </a:bodyPr>
          <a:lstStyle/>
          <a:p>
            <a:endParaRPr lang="fr-FR"/>
          </a:p>
        </p:txBody>
      </p:sp>
      <p:grpSp>
        <p:nvGrpSpPr>
          <p:cNvPr id="6" name="Google Shape;3518;p38"/>
          <p:cNvGrpSpPr/>
          <p:nvPr userDrawn="1"/>
        </p:nvGrpSpPr>
        <p:grpSpPr>
          <a:xfrm>
            <a:off x="827766" y="734426"/>
            <a:ext cx="2843022" cy="3068423"/>
            <a:chOff x="2473900" y="225896"/>
            <a:chExt cx="3899746" cy="4762328"/>
          </a:xfrm>
        </p:grpSpPr>
        <p:sp>
          <p:nvSpPr>
            <p:cNvPr id="7" name="Google Shape;3547;p38"/>
            <p:cNvSpPr/>
            <p:nvPr/>
          </p:nvSpPr>
          <p:spPr>
            <a:xfrm>
              <a:off x="5586458" y="2808047"/>
              <a:ext cx="658819" cy="381000"/>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3548;p38"/>
            <p:cNvSpPr/>
            <p:nvPr/>
          </p:nvSpPr>
          <p:spPr>
            <a:xfrm>
              <a:off x="5921101" y="2949869"/>
              <a:ext cx="191092" cy="147874"/>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3549;p38"/>
            <p:cNvSpPr/>
            <p:nvPr/>
          </p:nvSpPr>
          <p:spPr>
            <a:xfrm>
              <a:off x="5922144" y="2998547"/>
              <a:ext cx="190145" cy="99367"/>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3550;p38"/>
            <p:cNvSpPr/>
            <p:nvPr/>
          </p:nvSpPr>
          <p:spPr>
            <a:xfrm>
              <a:off x="5725279" y="2875668"/>
              <a:ext cx="190969" cy="14244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551;p38"/>
            <p:cNvSpPr/>
            <p:nvPr/>
          </p:nvSpPr>
          <p:spPr>
            <a:xfrm>
              <a:off x="5725677" y="2921300"/>
              <a:ext cx="190145" cy="99378"/>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552;p38"/>
            <p:cNvSpPr/>
            <p:nvPr/>
          </p:nvSpPr>
          <p:spPr>
            <a:xfrm>
              <a:off x="5773415" y="2020234"/>
              <a:ext cx="328490" cy="94353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553;p38"/>
            <p:cNvSpPr/>
            <p:nvPr/>
          </p:nvSpPr>
          <p:spPr>
            <a:xfrm>
              <a:off x="5847677" y="1431875"/>
              <a:ext cx="210314" cy="204988"/>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554;p38"/>
            <p:cNvSpPr/>
            <p:nvPr/>
          </p:nvSpPr>
          <p:spPr>
            <a:xfrm>
              <a:off x="5515422" y="1497214"/>
              <a:ext cx="317332" cy="453297"/>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555;p38"/>
            <p:cNvSpPr/>
            <p:nvPr/>
          </p:nvSpPr>
          <p:spPr>
            <a:xfrm>
              <a:off x="5490085" y="1875271"/>
              <a:ext cx="151441" cy="9911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556;p38"/>
            <p:cNvSpPr/>
            <p:nvPr/>
          </p:nvSpPr>
          <p:spPr>
            <a:xfrm>
              <a:off x="5494480" y="1896496"/>
              <a:ext cx="98885" cy="82426"/>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557;p38"/>
            <p:cNvSpPr/>
            <p:nvPr/>
          </p:nvSpPr>
          <p:spPr>
            <a:xfrm>
              <a:off x="5773193" y="1460583"/>
              <a:ext cx="342080" cy="688737"/>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558;p38"/>
            <p:cNvSpPr/>
            <p:nvPr/>
          </p:nvSpPr>
          <p:spPr>
            <a:xfrm>
              <a:off x="6052262" y="1601698"/>
              <a:ext cx="132559" cy="60842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559;p38"/>
            <p:cNvSpPr/>
            <p:nvPr/>
          </p:nvSpPr>
          <p:spPr>
            <a:xfrm>
              <a:off x="5838983" y="1219006"/>
              <a:ext cx="226927" cy="276849"/>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560;p38"/>
            <p:cNvSpPr/>
            <p:nvPr/>
          </p:nvSpPr>
          <p:spPr>
            <a:xfrm>
              <a:off x="5847630" y="1194850"/>
              <a:ext cx="239905" cy="237025"/>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561;p38"/>
            <p:cNvSpPr/>
            <p:nvPr/>
          </p:nvSpPr>
          <p:spPr>
            <a:xfrm>
              <a:off x="6035307" y="1564524"/>
              <a:ext cx="148633" cy="20233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562;p38"/>
            <p:cNvSpPr/>
            <p:nvPr/>
          </p:nvSpPr>
          <p:spPr>
            <a:xfrm>
              <a:off x="5727199" y="1461212"/>
              <a:ext cx="120770" cy="194746"/>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563;p38"/>
            <p:cNvSpPr/>
            <p:nvPr/>
          </p:nvSpPr>
          <p:spPr>
            <a:xfrm>
              <a:off x="2473900" y="4607987"/>
              <a:ext cx="657677" cy="380237"/>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564;p38"/>
            <p:cNvSpPr/>
            <p:nvPr/>
          </p:nvSpPr>
          <p:spPr>
            <a:xfrm>
              <a:off x="2526860" y="3374023"/>
              <a:ext cx="157580" cy="343757"/>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565;p38"/>
            <p:cNvSpPr/>
            <p:nvPr/>
          </p:nvSpPr>
          <p:spPr>
            <a:xfrm>
              <a:off x="2548930" y="3232673"/>
              <a:ext cx="113353" cy="218341"/>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566;p38"/>
            <p:cNvSpPr/>
            <p:nvPr/>
          </p:nvSpPr>
          <p:spPr>
            <a:xfrm>
              <a:off x="2798668" y="4744252"/>
              <a:ext cx="244333" cy="137739"/>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567;p38"/>
            <p:cNvSpPr/>
            <p:nvPr/>
          </p:nvSpPr>
          <p:spPr>
            <a:xfrm>
              <a:off x="2802738" y="4767054"/>
              <a:ext cx="240222" cy="115414"/>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568;p38"/>
            <p:cNvSpPr/>
            <p:nvPr/>
          </p:nvSpPr>
          <p:spPr>
            <a:xfrm>
              <a:off x="2619879" y="4663861"/>
              <a:ext cx="244438" cy="137739"/>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569;p38"/>
            <p:cNvSpPr/>
            <p:nvPr/>
          </p:nvSpPr>
          <p:spPr>
            <a:xfrm>
              <a:off x="2624340" y="4686663"/>
              <a:ext cx="240317" cy="115414"/>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570;p38"/>
            <p:cNvSpPr/>
            <p:nvPr/>
          </p:nvSpPr>
          <p:spPr>
            <a:xfrm>
              <a:off x="2619947" y="3772263"/>
              <a:ext cx="357956" cy="1010624"/>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71;p38"/>
            <p:cNvSpPr/>
            <p:nvPr/>
          </p:nvSpPr>
          <p:spPr>
            <a:xfrm>
              <a:off x="2665909" y="2943080"/>
              <a:ext cx="259735" cy="415919"/>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572;p38"/>
            <p:cNvSpPr/>
            <p:nvPr/>
          </p:nvSpPr>
          <p:spPr>
            <a:xfrm>
              <a:off x="2581088" y="3237593"/>
              <a:ext cx="399004" cy="661684"/>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573;p38"/>
            <p:cNvSpPr/>
            <p:nvPr/>
          </p:nvSpPr>
          <p:spPr>
            <a:xfrm>
              <a:off x="2863826" y="3320377"/>
              <a:ext cx="503069" cy="394810"/>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574;p38"/>
            <p:cNvSpPr/>
            <p:nvPr/>
          </p:nvSpPr>
          <p:spPr>
            <a:xfrm>
              <a:off x="2845723" y="3311820"/>
              <a:ext cx="154147" cy="225876"/>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575;p38"/>
            <p:cNvSpPr/>
            <p:nvPr/>
          </p:nvSpPr>
          <p:spPr>
            <a:xfrm>
              <a:off x="2673955" y="2924805"/>
              <a:ext cx="251532" cy="277898"/>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576;p38"/>
            <p:cNvSpPr/>
            <p:nvPr/>
          </p:nvSpPr>
          <p:spPr>
            <a:xfrm>
              <a:off x="3214730" y="3494025"/>
              <a:ext cx="76119" cy="66973"/>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 name="Google Shape;3577;p38"/>
            <p:cNvGrpSpPr/>
            <p:nvPr/>
          </p:nvGrpSpPr>
          <p:grpSpPr>
            <a:xfrm>
              <a:off x="3192914" y="3470000"/>
              <a:ext cx="220130" cy="132120"/>
              <a:chOff x="4865564" y="4292025"/>
              <a:chExt cx="220130" cy="132120"/>
            </a:xfrm>
          </p:grpSpPr>
          <p:sp>
            <p:nvSpPr>
              <p:cNvPr id="50" name="Google Shape;3578;p38"/>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3579;p38"/>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3580;p38"/>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3581;p38"/>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3582;p38"/>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3583;p38"/>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3584;p38"/>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3585;p38"/>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3586;p38"/>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3587;p38"/>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3588;p38"/>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3589;p38"/>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3590;p38"/>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3591;p38"/>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3592;p38"/>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3593;p38"/>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3594;p38"/>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3595;p38"/>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3596;p38"/>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3597;p38"/>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 name="Google Shape;3598;p38"/>
            <p:cNvSpPr/>
            <p:nvPr/>
          </p:nvSpPr>
          <p:spPr>
            <a:xfrm>
              <a:off x="3239891" y="3511325"/>
              <a:ext cx="129087" cy="107584"/>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599;p38"/>
            <p:cNvSpPr/>
            <p:nvPr/>
          </p:nvSpPr>
          <p:spPr>
            <a:xfrm>
              <a:off x="2547598" y="1999349"/>
              <a:ext cx="711585" cy="787458"/>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600;p38"/>
            <p:cNvSpPr/>
            <p:nvPr/>
          </p:nvSpPr>
          <p:spPr>
            <a:xfrm>
              <a:off x="2526963" y="2038199"/>
              <a:ext cx="663763" cy="751441"/>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3601;p38"/>
            <p:cNvSpPr/>
            <p:nvPr/>
          </p:nvSpPr>
          <p:spPr>
            <a:xfrm>
              <a:off x="5660632" y="225896"/>
              <a:ext cx="713014" cy="789165"/>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3602;p38"/>
            <p:cNvSpPr/>
            <p:nvPr/>
          </p:nvSpPr>
          <p:spPr>
            <a:xfrm>
              <a:off x="5639997" y="264856"/>
              <a:ext cx="665000" cy="752811"/>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3603;p38"/>
            <p:cNvSpPr/>
            <p:nvPr/>
          </p:nvSpPr>
          <p:spPr>
            <a:xfrm rot="-1801764">
              <a:off x="5761046" y="473959"/>
              <a:ext cx="64417" cy="111724"/>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3604;p38"/>
            <p:cNvSpPr/>
            <p:nvPr/>
          </p:nvSpPr>
          <p:spPr>
            <a:xfrm rot="-1790023">
              <a:off x="5938028" y="569955"/>
              <a:ext cx="64698" cy="11221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3605;p38"/>
            <p:cNvSpPr/>
            <p:nvPr/>
          </p:nvSpPr>
          <p:spPr>
            <a:xfrm rot="-1801764">
              <a:off x="6087772" y="663001"/>
              <a:ext cx="64417" cy="111724"/>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 name="Titre 1"/>
          <p:cNvSpPr>
            <a:spLocks noGrp="1"/>
          </p:cNvSpPr>
          <p:nvPr>
            <p:ph type="title" hasCustomPrompt="1"/>
          </p:nvPr>
        </p:nvSpPr>
        <p:spPr>
          <a:xfrm>
            <a:off x="2328524" y="1673299"/>
            <a:ext cx="7454958"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Tree>
    <p:extLst>
      <p:ext uri="{BB962C8B-B14F-4D97-AF65-F5344CB8AC3E}">
        <p14:creationId xmlns:p14="http://schemas.microsoft.com/office/powerpoint/2010/main" val="9646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0813" y="2790940"/>
            <a:ext cx="3542677" cy="3216751"/>
          </a:xfrm>
          <a:prstGeom prst="rect">
            <a:avLst/>
          </a:prstGeom>
        </p:spPr>
      </p:pic>
      <p:sp>
        <p:nvSpPr>
          <p:cNvPr id="13" name="Titre 1"/>
          <p:cNvSpPr>
            <a:spLocks noGrp="1"/>
          </p:cNvSpPr>
          <p:nvPr>
            <p:ph type="title" hasCustomPrompt="1"/>
          </p:nvPr>
        </p:nvSpPr>
        <p:spPr>
          <a:xfrm>
            <a:off x="64761" y="1071937"/>
            <a:ext cx="6228947"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
        <p:nvSpPr>
          <p:cNvPr id="14" name="Hexagone 13"/>
          <p:cNvSpPr/>
          <p:nvPr userDrawn="1"/>
        </p:nvSpPr>
        <p:spPr>
          <a:xfrm>
            <a:off x="7659779" y="1747991"/>
            <a:ext cx="2150785" cy="1854125"/>
          </a:xfrm>
          <a:prstGeom prst="hexagon">
            <a:avLst/>
          </a:prstGeom>
          <a:solidFill>
            <a:srgbClr val="FF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p:cNvSpPr/>
          <p:nvPr userDrawn="1"/>
        </p:nvSpPr>
        <p:spPr>
          <a:xfrm>
            <a:off x="9459627" y="773225"/>
            <a:ext cx="2150785" cy="1854125"/>
          </a:xfrm>
          <a:prstGeom prst="hexagon">
            <a:avLst/>
          </a:prstGeom>
          <a:solidFill>
            <a:srgbClr val="8AB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p:cNvSpPr/>
          <p:nvPr userDrawn="1"/>
        </p:nvSpPr>
        <p:spPr>
          <a:xfrm>
            <a:off x="5896150" y="2745981"/>
            <a:ext cx="2150785" cy="1854125"/>
          </a:xfrm>
          <a:prstGeom prst="hexagon">
            <a:avLst/>
          </a:prstGeom>
          <a:solidFill>
            <a:srgbClr val="FF6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e 16"/>
          <p:cNvSpPr/>
          <p:nvPr userDrawn="1"/>
        </p:nvSpPr>
        <p:spPr>
          <a:xfrm>
            <a:off x="7660000" y="3703139"/>
            <a:ext cx="2150785" cy="1854125"/>
          </a:xfrm>
          <a:prstGeom prst="hexagon">
            <a:avLst/>
          </a:prstGeom>
          <a:solidFill>
            <a:srgbClr val="1E3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p:cNvSpPr/>
          <p:nvPr userDrawn="1"/>
        </p:nvSpPr>
        <p:spPr>
          <a:xfrm>
            <a:off x="9459627" y="4651665"/>
            <a:ext cx="2150785" cy="1854125"/>
          </a:xfrm>
          <a:prstGeom prst="hexagon">
            <a:avLst/>
          </a:prstGeom>
          <a:solidFill>
            <a:srgbClr val="FFC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453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61" name="Titre 1"/>
          <p:cNvSpPr>
            <a:spLocks noGrp="1"/>
          </p:cNvSpPr>
          <p:nvPr>
            <p:ph type="title" hasCustomPrompt="1"/>
          </p:nvPr>
        </p:nvSpPr>
        <p:spPr>
          <a:xfrm>
            <a:off x="1351356" y="833191"/>
            <a:ext cx="7971835" cy="991517"/>
          </a:xfrm>
          <a:prstGeom prst="rect">
            <a:avLst/>
          </a:prstGeom>
        </p:spPr>
        <p:txBody>
          <a:bodyPr anchor="b"/>
          <a:lstStyle>
            <a:lvl1pPr algn="ctr">
              <a:defRPr sz="6000">
                <a:solidFill>
                  <a:schemeClr val="tx2"/>
                </a:solidFill>
                <a:latin typeface="Baloo Thambi 2" panose="03080502040302020200" pitchFamily="66" charset="0"/>
              </a:defRPr>
            </a:lvl1pPr>
          </a:lstStyle>
          <a:p>
            <a:r>
              <a:rPr lang="fr-FR"/>
              <a:t>MON ATELIER</a:t>
            </a:r>
          </a:p>
        </p:txBody>
      </p:sp>
      <p:sp>
        <p:nvSpPr>
          <p:cNvPr id="263" name="ZoneTexte 262"/>
          <p:cNvSpPr txBox="1"/>
          <p:nvPr userDrawn="1"/>
        </p:nvSpPr>
        <p:spPr>
          <a:xfrm>
            <a:off x="1340908" y="2357014"/>
            <a:ext cx="5316279" cy="3744000"/>
          </a:xfrm>
          <a:prstGeom prst="rect">
            <a:avLst/>
          </a:prstGeom>
          <a:solidFill>
            <a:schemeClr val="accent1">
              <a:lumMod val="20000"/>
              <a:lumOff val="80000"/>
            </a:schemeClr>
          </a:solidFill>
          <a:ln>
            <a:noFill/>
          </a:ln>
        </p:spPr>
        <p:txBody>
          <a:bodyPr wrap="square" rtlCol="0">
            <a:spAutoFit/>
          </a:bodyPr>
          <a:lstStyle/>
          <a:p>
            <a:endParaRPr lang="fr-FR"/>
          </a:p>
        </p:txBody>
      </p:sp>
      <p:sp>
        <p:nvSpPr>
          <p:cNvPr id="1024" name="Rectangle 1023"/>
          <p:cNvSpPr/>
          <p:nvPr userDrawn="1"/>
        </p:nvSpPr>
        <p:spPr>
          <a:xfrm>
            <a:off x="2903132" y="3560308"/>
            <a:ext cx="3204594" cy="1294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p:cNvSpPr/>
          <p:nvPr userDrawn="1"/>
        </p:nvSpPr>
        <p:spPr>
          <a:xfrm>
            <a:off x="6245450" y="3572279"/>
            <a:ext cx="3204594" cy="129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6" name="Google Shape;3802;p38"/>
          <p:cNvGrpSpPr/>
          <p:nvPr userDrawn="1"/>
        </p:nvGrpSpPr>
        <p:grpSpPr>
          <a:xfrm>
            <a:off x="8870800" y="837327"/>
            <a:ext cx="2921588" cy="3039374"/>
            <a:chOff x="2810939" y="117216"/>
            <a:chExt cx="4110351" cy="4762722"/>
          </a:xfrm>
        </p:grpSpPr>
        <p:grpSp>
          <p:nvGrpSpPr>
            <p:cNvPr id="117" name="Google Shape;3824;p38"/>
            <p:cNvGrpSpPr/>
            <p:nvPr/>
          </p:nvGrpSpPr>
          <p:grpSpPr>
            <a:xfrm>
              <a:off x="4031993" y="117216"/>
              <a:ext cx="2889297" cy="3901793"/>
              <a:chOff x="5533368" y="1047716"/>
              <a:chExt cx="2889297" cy="3901793"/>
            </a:xfrm>
          </p:grpSpPr>
          <p:sp>
            <p:nvSpPr>
              <p:cNvPr id="161" name="Google Shape;3825;p38"/>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826;p38"/>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827;p38"/>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3828;p38"/>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3829;p38"/>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830;p38"/>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831;p38"/>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832;p38"/>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833;p38"/>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834;p38"/>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835;p38"/>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836;p38"/>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837;p38"/>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838;p38"/>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839;p38"/>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840;p38"/>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841;p38"/>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842;p38"/>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843;p38"/>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844;p38"/>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845;p38"/>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846;p38"/>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3847;p38"/>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3848;p38"/>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3849;p38"/>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850;p38"/>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851;p38"/>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852;p38"/>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853;p38"/>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854;p38"/>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855;p38"/>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856;p38"/>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857;p38"/>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858;p38"/>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859;p38"/>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860;p38"/>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861;p38"/>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862;p38"/>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863;p38"/>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864;p38"/>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3865;p38"/>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866;p38"/>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867;p38"/>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868;p38"/>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869;p38"/>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870;p38"/>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871;p38"/>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872;p38"/>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873;p38"/>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874;p38"/>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875;p38"/>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876;p38"/>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877;p38"/>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878;p38"/>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879;p38"/>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880;p38"/>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881;p38"/>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882;p38"/>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883;p38"/>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884;p38"/>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885;p38"/>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886;p38"/>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887;p38"/>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888;p38"/>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889;p38"/>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890;p38"/>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891;p38"/>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892;p38"/>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893;p38"/>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7" name="Google Shape;3894;p38"/>
            <p:cNvGrpSpPr/>
            <p:nvPr/>
          </p:nvGrpSpPr>
          <p:grpSpPr>
            <a:xfrm flipH="1">
              <a:off x="2865273" y="3434801"/>
              <a:ext cx="598186" cy="1340314"/>
              <a:chOff x="4210728" y="4525714"/>
              <a:chExt cx="546438" cy="1224366"/>
            </a:xfrm>
          </p:grpSpPr>
          <p:sp>
            <p:nvSpPr>
              <p:cNvPr id="148" name="Google Shape;3895;p38"/>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896;p38"/>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897;p38"/>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898;p38"/>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899;p38"/>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00;p38"/>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01;p38"/>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902;p38"/>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903;p38"/>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904;p38"/>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905;p38"/>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906;p38"/>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907;p38"/>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88143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75814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90797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1" r:id="rId3"/>
    <p:sldLayoutId id="2147483652" r:id="rId4"/>
    <p:sldLayoutId id="2147483650" r:id="rId5"/>
    <p:sldLayoutId id="2147483653" r:id="rId6"/>
    <p:sldLayoutId id="2147483654" r:id="rId7"/>
    <p:sldLayoutId id="2147483655" r:id="rId8"/>
    <p:sldLayoutId id="2147483659" r:id="rId9"/>
    <p:sldLayoutId id="214748365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33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DC5FC73-6534-439B-BC1E-95DBCECA759E}"/>
              </a:ext>
            </a:extLst>
          </p:cNvPr>
          <p:cNvSpPr txBox="1"/>
          <p:nvPr/>
        </p:nvSpPr>
        <p:spPr>
          <a:xfrm>
            <a:off x="1118223" y="5187134"/>
            <a:ext cx="2617971" cy="523220"/>
          </a:xfrm>
          <a:prstGeom prst="rect">
            <a:avLst/>
          </a:prstGeom>
          <a:noFill/>
        </p:spPr>
        <p:txBody>
          <a:bodyPr wrap="square" lIns="91440" tIns="45720" rIns="91440" bIns="45720" rtlCol="0" anchor="t">
            <a:spAutoFit/>
          </a:bodyPr>
          <a:lstStyle/>
          <a:p>
            <a:pPr algn="ctr"/>
            <a:r>
              <a:rPr lang="fr-FR" sz="2800" b="1">
                <a:solidFill>
                  <a:srgbClr val="002060"/>
                </a:solidFill>
                <a:latin typeface="Baloo Thambi 2"/>
              </a:rPr>
              <a:t>citoyen</a:t>
            </a:r>
            <a:endParaRPr lang="fr-FR" sz="2800" b="1">
              <a:solidFill>
                <a:srgbClr val="002060"/>
              </a:solidFill>
              <a:latin typeface="Baloo Thambi 2" panose="03080502040302020200" pitchFamily="66" charset="0"/>
            </a:endParaRPr>
          </a:p>
        </p:txBody>
      </p:sp>
      <p:sp>
        <p:nvSpPr>
          <p:cNvPr id="11" name="ZoneTexte 10">
            <a:extLst>
              <a:ext uri="{FF2B5EF4-FFF2-40B4-BE49-F238E27FC236}">
                <a16:creationId xmlns:a16="http://schemas.microsoft.com/office/drawing/2014/main" id="{2F57ED91-760E-4F2C-98CB-B02EE4F5E852}"/>
              </a:ext>
            </a:extLst>
          </p:cNvPr>
          <p:cNvSpPr txBox="1"/>
          <p:nvPr/>
        </p:nvSpPr>
        <p:spPr>
          <a:xfrm>
            <a:off x="4424863" y="5007330"/>
            <a:ext cx="3135556" cy="954107"/>
          </a:xfrm>
          <a:prstGeom prst="rect">
            <a:avLst/>
          </a:prstGeom>
          <a:noFill/>
        </p:spPr>
        <p:txBody>
          <a:bodyPr wrap="square" lIns="91440" tIns="45720" rIns="91440" bIns="45720" rtlCol="0" anchor="t">
            <a:spAutoFit/>
          </a:bodyPr>
          <a:lstStyle/>
          <a:p>
            <a:pPr algn="ctr"/>
            <a:r>
              <a:rPr lang="fr-FR" sz="2800" b="1">
                <a:solidFill>
                  <a:schemeClr val="accent2"/>
                </a:solidFill>
                <a:latin typeface="Baloo Thambi 2"/>
              </a:rPr>
              <a:t>entreprise</a:t>
            </a:r>
            <a:endParaRPr lang="fr-FR" sz="2800" b="1">
              <a:solidFill>
                <a:schemeClr val="accent2"/>
              </a:solidFill>
              <a:latin typeface="Baloo Thambi 2" panose="03080502040302020200" pitchFamily="66" charset="0"/>
            </a:endParaRPr>
          </a:p>
          <a:p>
            <a:pPr algn="ctr"/>
            <a:r>
              <a:rPr lang="fr-FR" sz="2800" b="1">
                <a:solidFill>
                  <a:schemeClr val="accent2"/>
                </a:solidFill>
                <a:latin typeface="Baloo Thambi 2"/>
              </a:rPr>
              <a:t> / association</a:t>
            </a:r>
            <a:endParaRPr lang="fr-FR" sz="2800" b="1">
              <a:solidFill>
                <a:schemeClr val="accent2"/>
              </a:solidFill>
              <a:latin typeface="Baloo Thambi 2" panose="03080502040302020200" pitchFamily="66" charset="0"/>
            </a:endParaRPr>
          </a:p>
        </p:txBody>
      </p:sp>
      <p:sp>
        <p:nvSpPr>
          <p:cNvPr id="13" name="ZoneTexte 12">
            <a:extLst>
              <a:ext uri="{FF2B5EF4-FFF2-40B4-BE49-F238E27FC236}">
                <a16:creationId xmlns:a16="http://schemas.microsoft.com/office/drawing/2014/main" id="{EAAE859E-DF05-4C97-ACE0-8C07659CB696}"/>
              </a:ext>
            </a:extLst>
          </p:cNvPr>
          <p:cNvSpPr txBox="1"/>
          <p:nvPr/>
        </p:nvSpPr>
        <p:spPr>
          <a:xfrm>
            <a:off x="8245124" y="5318670"/>
            <a:ext cx="2425702" cy="523220"/>
          </a:xfrm>
          <a:prstGeom prst="rect">
            <a:avLst/>
          </a:prstGeom>
          <a:noFill/>
        </p:spPr>
        <p:txBody>
          <a:bodyPr wrap="square" lIns="91440" tIns="45720" rIns="91440" bIns="45720" rtlCol="0" anchor="t">
            <a:spAutoFit/>
          </a:bodyPr>
          <a:lstStyle/>
          <a:p>
            <a:pPr algn="ctr"/>
            <a:r>
              <a:rPr lang="fr-FR" sz="2800" b="1">
                <a:solidFill>
                  <a:schemeClr val="accent1"/>
                </a:solidFill>
                <a:latin typeface="Baloo Thambi 2"/>
              </a:rPr>
              <a:t> collectivité </a:t>
            </a:r>
            <a:endParaRPr lang="fr-FR" sz="2800" b="1">
              <a:solidFill>
                <a:schemeClr val="accent1"/>
              </a:solidFill>
              <a:latin typeface="Baloo Thambi 2" panose="03080502040302020200" pitchFamily="66" charset="0"/>
            </a:endParaRPr>
          </a:p>
        </p:txBody>
      </p:sp>
      <p:pic>
        <p:nvPicPr>
          <p:cNvPr id="15" name="Image 9" descr="Une image contenant lumière&#10;&#10;Description générée automatiquement">
            <a:extLst>
              <a:ext uri="{FF2B5EF4-FFF2-40B4-BE49-F238E27FC236}">
                <a16:creationId xmlns:a16="http://schemas.microsoft.com/office/drawing/2014/main" id="{15345D0B-3AAC-420B-97A9-067C0D02C39D}"/>
              </a:ext>
            </a:extLst>
          </p:cNvPr>
          <p:cNvPicPr>
            <a:picLocks noChangeAspect="1"/>
          </p:cNvPicPr>
          <p:nvPr/>
        </p:nvPicPr>
        <p:blipFill>
          <a:blip r:embed="rId3"/>
          <a:stretch>
            <a:fillRect/>
          </a:stretch>
        </p:blipFill>
        <p:spPr>
          <a:xfrm>
            <a:off x="1805295" y="3740625"/>
            <a:ext cx="1241946" cy="1298811"/>
          </a:xfrm>
          <a:prstGeom prst="rect">
            <a:avLst/>
          </a:prstGeom>
        </p:spPr>
      </p:pic>
      <p:pic>
        <p:nvPicPr>
          <p:cNvPr id="17" name="Image 8" descr="Une image contenant signe, dessin&#10;&#10;Description générée automatiquement">
            <a:extLst>
              <a:ext uri="{FF2B5EF4-FFF2-40B4-BE49-F238E27FC236}">
                <a16:creationId xmlns:a16="http://schemas.microsoft.com/office/drawing/2014/main" id="{53F76D86-3032-458F-8C85-4C5FF4B1B717}"/>
              </a:ext>
            </a:extLst>
          </p:cNvPr>
          <p:cNvPicPr>
            <a:picLocks noChangeAspect="1"/>
          </p:cNvPicPr>
          <p:nvPr/>
        </p:nvPicPr>
        <p:blipFill>
          <a:blip r:embed="rId4"/>
          <a:stretch>
            <a:fillRect/>
          </a:stretch>
        </p:blipFill>
        <p:spPr>
          <a:xfrm>
            <a:off x="5342066" y="3599541"/>
            <a:ext cx="1299762" cy="1329277"/>
          </a:xfrm>
          <a:prstGeom prst="rect">
            <a:avLst/>
          </a:prstGeom>
        </p:spPr>
      </p:pic>
      <p:pic>
        <p:nvPicPr>
          <p:cNvPr id="19" name="Image 7" descr="Une image contenant bâtiment, pièce, porte&#10;&#10;Description générée automatiquement">
            <a:extLst>
              <a:ext uri="{FF2B5EF4-FFF2-40B4-BE49-F238E27FC236}">
                <a16:creationId xmlns:a16="http://schemas.microsoft.com/office/drawing/2014/main" id="{2BE67B7A-33BE-495C-A01A-8CCC32C848B0}"/>
              </a:ext>
            </a:extLst>
          </p:cNvPr>
          <p:cNvPicPr>
            <a:picLocks noChangeAspect="1"/>
          </p:cNvPicPr>
          <p:nvPr/>
        </p:nvPicPr>
        <p:blipFill>
          <a:blip r:embed="rId5"/>
          <a:stretch>
            <a:fillRect/>
          </a:stretch>
        </p:blipFill>
        <p:spPr>
          <a:xfrm>
            <a:off x="8867468" y="3600454"/>
            <a:ext cx="1304500" cy="1323932"/>
          </a:xfrm>
          <a:prstGeom prst="rect">
            <a:avLst/>
          </a:prstGeom>
        </p:spPr>
      </p:pic>
      <p:sp>
        <p:nvSpPr>
          <p:cNvPr id="21" name="ZoneTexte 20">
            <a:extLst>
              <a:ext uri="{FF2B5EF4-FFF2-40B4-BE49-F238E27FC236}">
                <a16:creationId xmlns:a16="http://schemas.microsoft.com/office/drawing/2014/main" id="{07F82FA9-D51D-4A3D-92FB-1135E170CC3E}"/>
              </a:ext>
            </a:extLst>
          </p:cNvPr>
          <p:cNvSpPr txBox="1"/>
          <p:nvPr/>
        </p:nvSpPr>
        <p:spPr>
          <a:xfrm>
            <a:off x="43634" y="9434"/>
            <a:ext cx="12338309"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cs typeface="Calibri"/>
              </a:rPr>
              <a:t>La définition, mot à mot </a:t>
            </a:r>
            <a:r>
              <a:rPr lang="fr-FR" sz="3200" b="1">
                <a:solidFill>
                  <a:srgbClr val="002060"/>
                </a:solidFill>
                <a:latin typeface="Baloo Thambi 2"/>
                <a:cs typeface="Calibri"/>
              </a:rPr>
              <a:t> </a:t>
            </a:r>
            <a:endParaRPr lang="fr-FR" sz="2800" b="1">
              <a:solidFill>
                <a:srgbClr val="002060"/>
              </a:solidFill>
              <a:latin typeface="Baloo Thambi 2"/>
              <a:cs typeface="Calibri"/>
            </a:endParaRPr>
          </a:p>
        </p:txBody>
      </p:sp>
      <p:sp>
        <p:nvSpPr>
          <p:cNvPr id="27" name="Rectangle 26">
            <a:extLst>
              <a:ext uri="{FF2B5EF4-FFF2-40B4-BE49-F238E27FC236}">
                <a16:creationId xmlns:a16="http://schemas.microsoft.com/office/drawing/2014/main" id="{3470EADD-64A8-4BD9-A339-ED1FC134AFA8}"/>
              </a:ext>
            </a:extLst>
          </p:cNvPr>
          <p:cNvSpPr/>
          <p:nvPr/>
        </p:nvSpPr>
        <p:spPr>
          <a:xfrm>
            <a:off x="452760" y="473667"/>
            <a:ext cx="4678989" cy="111593"/>
          </a:xfrm>
          <a:prstGeom prst="rect">
            <a:avLst/>
          </a:prstGeom>
          <a:solidFill>
            <a:srgbClr val="FFC13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5F786"/>
              </a:solidFill>
              <a:cs typeface="Calibri"/>
            </a:endParaRPr>
          </a:p>
        </p:txBody>
      </p:sp>
      <p:sp>
        <p:nvSpPr>
          <p:cNvPr id="29" name="ZoneTexte 28">
            <a:extLst>
              <a:ext uri="{FF2B5EF4-FFF2-40B4-BE49-F238E27FC236}">
                <a16:creationId xmlns:a16="http://schemas.microsoft.com/office/drawing/2014/main" id="{EDACA1BE-D37F-4428-8C1D-283059B7FCD8}"/>
              </a:ext>
            </a:extLst>
          </p:cNvPr>
          <p:cNvSpPr txBox="1"/>
          <p:nvPr/>
        </p:nvSpPr>
        <p:spPr>
          <a:xfrm>
            <a:off x="344596" y="718957"/>
            <a:ext cx="6069289"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cs typeface="Calibri"/>
              </a:rPr>
              <a:t>Les usagers...</a:t>
            </a:r>
          </a:p>
        </p:txBody>
      </p:sp>
      <p:sp>
        <p:nvSpPr>
          <p:cNvPr id="31" name="ZoneTexte 30">
            <a:extLst>
              <a:ext uri="{FF2B5EF4-FFF2-40B4-BE49-F238E27FC236}">
                <a16:creationId xmlns:a16="http://schemas.microsoft.com/office/drawing/2014/main" id="{C2028072-F353-4195-A757-A2EDBD6C4587}"/>
              </a:ext>
            </a:extLst>
          </p:cNvPr>
          <p:cNvSpPr txBox="1"/>
          <p:nvPr/>
        </p:nvSpPr>
        <p:spPr>
          <a:xfrm>
            <a:off x="1371176" y="1291166"/>
            <a:ext cx="8389927" cy="584775"/>
          </a:xfrm>
          <a:prstGeom prst="rect">
            <a:avLst/>
          </a:prstGeom>
          <a:noFill/>
        </p:spPr>
        <p:txBody>
          <a:bodyPr wrap="square" lIns="91440" tIns="45720" rIns="91440" bIns="45720" rtlCol="0" anchor="t">
            <a:spAutoFit/>
          </a:bodyPr>
          <a:lstStyle/>
          <a:p>
            <a:r>
              <a:rPr lang="fr-FR" sz="3200" b="1">
                <a:solidFill>
                  <a:schemeClr val="accent4">
                    <a:lumMod val="60000"/>
                    <a:lumOff val="40000"/>
                  </a:schemeClr>
                </a:solidFill>
                <a:latin typeface="Baloo Thambi 2"/>
                <a:cs typeface="Calibri"/>
              </a:rPr>
              <a:t>qui sont les usagers de la Région ?</a:t>
            </a:r>
          </a:p>
        </p:txBody>
      </p:sp>
      <p:sp>
        <p:nvSpPr>
          <p:cNvPr id="33" name="ZoneTexte 32">
            <a:extLst>
              <a:ext uri="{FF2B5EF4-FFF2-40B4-BE49-F238E27FC236}">
                <a16:creationId xmlns:a16="http://schemas.microsoft.com/office/drawing/2014/main" id="{26EF8416-DA78-42C6-9178-0D6A36CCCB80}"/>
              </a:ext>
            </a:extLst>
          </p:cNvPr>
          <p:cNvSpPr txBox="1"/>
          <p:nvPr/>
        </p:nvSpPr>
        <p:spPr>
          <a:xfrm>
            <a:off x="2099113" y="1958187"/>
            <a:ext cx="6366305" cy="830997"/>
          </a:xfrm>
          <a:prstGeom prst="rect">
            <a:avLst/>
          </a:prstGeom>
          <a:noFill/>
        </p:spPr>
        <p:txBody>
          <a:bodyPr wrap="square" lIns="91440" tIns="45720" rIns="91440" bIns="45720" rtlCol="0" anchor="t">
            <a:spAutoFit/>
          </a:bodyPr>
          <a:lstStyle/>
          <a:p>
            <a:r>
              <a:rPr lang="fr-FR" sz="2400">
                <a:solidFill>
                  <a:srgbClr val="002060"/>
                </a:solidFill>
                <a:latin typeface="Baloo Thambi 2"/>
              </a:rPr>
              <a:t>Toute personne externe, physique ou morale, </a:t>
            </a:r>
            <a:endParaRPr lang="fr-FR" sz="2400">
              <a:solidFill>
                <a:srgbClr val="002060"/>
              </a:solidFill>
              <a:latin typeface="Baloo Thambi 2" panose="03080502040302020200" pitchFamily="66" charset="0"/>
            </a:endParaRPr>
          </a:p>
          <a:p>
            <a:r>
              <a:rPr lang="fr-FR" sz="2400">
                <a:solidFill>
                  <a:srgbClr val="002060"/>
                </a:solidFill>
                <a:latin typeface="Baloo Thambi 2"/>
              </a:rPr>
              <a:t>qui interagit avec la Région Grand Est</a:t>
            </a:r>
            <a:endParaRPr lang="fr-FR" sz="2400">
              <a:solidFill>
                <a:srgbClr val="1E3D59"/>
              </a:solidFill>
              <a:latin typeface="Baloo Thambi 2" panose="03080502040302020200" pitchFamily="66" charset="0"/>
            </a:endParaRPr>
          </a:p>
        </p:txBody>
      </p:sp>
      <p:sp>
        <p:nvSpPr>
          <p:cNvPr id="3" name="Ellipse 2">
            <a:extLst>
              <a:ext uri="{FF2B5EF4-FFF2-40B4-BE49-F238E27FC236}">
                <a16:creationId xmlns:a16="http://schemas.microsoft.com/office/drawing/2014/main" id="{39245523-AF9F-4841-B746-7D53E00DCF0C}"/>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10</a:t>
            </a:r>
          </a:p>
        </p:txBody>
      </p:sp>
    </p:spTree>
    <p:extLst>
      <p:ext uri="{BB962C8B-B14F-4D97-AF65-F5344CB8AC3E}">
        <p14:creationId xmlns:p14="http://schemas.microsoft.com/office/powerpoint/2010/main" val="229958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99192" y="773802"/>
            <a:ext cx="4234770"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cs typeface="Calibri" panose="020F0502020204030204"/>
              </a:rPr>
              <a:t>Le parcours...</a:t>
            </a:r>
          </a:p>
        </p:txBody>
      </p:sp>
      <p:sp>
        <p:nvSpPr>
          <p:cNvPr id="4" name="ZoneTexte 3">
            <a:extLst>
              <a:ext uri="{FF2B5EF4-FFF2-40B4-BE49-F238E27FC236}">
                <a16:creationId xmlns:a16="http://schemas.microsoft.com/office/drawing/2014/main" id="{9EF91B30-1CD3-4FAE-A315-75103DA0A58B}"/>
              </a:ext>
            </a:extLst>
          </p:cNvPr>
          <p:cNvSpPr txBox="1"/>
          <p:nvPr/>
        </p:nvSpPr>
        <p:spPr>
          <a:xfrm>
            <a:off x="3933235" y="3171940"/>
            <a:ext cx="2617971" cy="584775"/>
          </a:xfrm>
          <a:prstGeom prst="rect">
            <a:avLst/>
          </a:prstGeom>
          <a:noFill/>
        </p:spPr>
        <p:txBody>
          <a:bodyPr wrap="square" lIns="91440" tIns="45720" rIns="91440" bIns="45720" rtlCol="0" anchor="t">
            <a:spAutoFit/>
          </a:bodyPr>
          <a:lstStyle/>
          <a:p>
            <a:pPr algn="ctr"/>
            <a:r>
              <a:rPr lang="fr-FR" sz="3200" b="1">
                <a:solidFill>
                  <a:schemeClr val="bg1"/>
                </a:solidFill>
                <a:latin typeface="Baloo Thambi 2"/>
              </a:rPr>
              <a:t>entrée</a:t>
            </a:r>
            <a:endParaRPr lang="fr-FR" sz="3200" b="1">
              <a:solidFill>
                <a:schemeClr val="bg1"/>
              </a:solidFill>
              <a:latin typeface="Baloo Thambi 2" panose="03080502040302020200" pitchFamily="66" charset="0"/>
            </a:endParaRPr>
          </a:p>
        </p:txBody>
      </p:sp>
      <p:sp>
        <p:nvSpPr>
          <p:cNvPr id="8" name="ZoneTexte 7">
            <a:extLst>
              <a:ext uri="{FF2B5EF4-FFF2-40B4-BE49-F238E27FC236}">
                <a16:creationId xmlns:a16="http://schemas.microsoft.com/office/drawing/2014/main" id="{9D6D9162-A5A4-43A9-9E03-3FC7A4BD7680}"/>
              </a:ext>
            </a:extLst>
          </p:cNvPr>
          <p:cNvSpPr txBox="1"/>
          <p:nvPr/>
        </p:nvSpPr>
        <p:spPr>
          <a:xfrm>
            <a:off x="9498281" y="3239424"/>
            <a:ext cx="2617971" cy="523220"/>
          </a:xfrm>
          <a:prstGeom prst="rect">
            <a:avLst/>
          </a:prstGeom>
          <a:noFill/>
        </p:spPr>
        <p:txBody>
          <a:bodyPr wrap="square" lIns="91440" tIns="45720" rIns="91440" bIns="45720" rtlCol="0" anchor="t">
            <a:spAutoFit/>
          </a:bodyPr>
          <a:lstStyle/>
          <a:p>
            <a:pPr algn="ctr"/>
            <a:r>
              <a:rPr lang="fr-FR" sz="2800" b="1">
                <a:solidFill>
                  <a:schemeClr val="bg1"/>
                </a:solidFill>
                <a:latin typeface="Baloo Thambi 2"/>
              </a:rPr>
              <a:t>sortie</a:t>
            </a:r>
            <a:endParaRPr lang="fr-FR" sz="2800" b="1">
              <a:solidFill>
                <a:schemeClr val="bg1"/>
              </a:solidFill>
              <a:latin typeface="Baloo Thambi 2" panose="03080502040302020200" pitchFamily="66" charset="0"/>
            </a:endParaRPr>
          </a:p>
        </p:txBody>
      </p:sp>
      <p:sp>
        <p:nvSpPr>
          <p:cNvPr id="9" name="ZoneTexte 8">
            <a:extLst>
              <a:ext uri="{FF2B5EF4-FFF2-40B4-BE49-F238E27FC236}">
                <a16:creationId xmlns:a16="http://schemas.microsoft.com/office/drawing/2014/main" id="{F23ED937-50B4-49A4-8301-5C76CF2F8690}"/>
              </a:ext>
            </a:extLst>
          </p:cNvPr>
          <p:cNvSpPr txBox="1"/>
          <p:nvPr/>
        </p:nvSpPr>
        <p:spPr>
          <a:xfrm>
            <a:off x="3933235" y="4780273"/>
            <a:ext cx="2617971" cy="1200329"/>
          </a:xfrm>
          <a:prstGeom prst="rect">
            <a:avLst/>
          </a:prstGeom>
          <a:noFill/>
        </p:spPr>
        <p:txBody>
          <a:bodyPr wrap="square" lIns="91440" tIns="45720" rIns="91440" bIns="45720" rtlCol="0" anchor="t">
            <a:spAutoFit/>
          </a:bodyPr>
          <a:lstStyle/>
          <a:p>
            <a:pPr algn="ctr"/>
            <a:r>
              <a:rPr lang="fr-FR" sz="2400" b="1">
                <a:solidFill>
                  <a:srgbClr val="002060"/>
                </a:solidFill>
                <a:latin typeface="Baloo Thambi 2"/>
              </a:rPr>
              <a:t>Accès à l'information sur l'offre de service</a:t>
            </a:r>
            <a:endParaRPr lang="fr-FR" sz="2400" b="1">
              <a:solidFill>
                <a:srgbClr val="002060"/>
              </a:solidFill>
              <a:latin typeface="Baloo Thambi 2" panose="03080502040302020200" pitchFamily="66" charset="0"/>
            </a:endParaRPr>
          </a:p>
        </p:txBody>
      </p:sp>
      <p:sp>
        <p:nvSpPr>
          <p:cNvPr id="10" name="ZoneTexte 9">
            <a:extLst>
              <a:ext uri="{FF2B5EF4-FFF2-40B4-BE49-F238E27FC236}">
                <a16:creationId xmlns:a16="http://schemas.microsoft.com/office/drawing/2014/main" id="{FDE1E967-B217-45AB-AF48-CD64AEB4F0AC}"/>
              </a:ext>
            </a:extLst>
          </p:cNvPr>
          <p:cNvSpPr txBox="1"/>
          <p:nvPr/>
        </p:nvSpPr>
        <p:spPr>
          <a:xfrm>
            <a:off x="6765574" y="4776838"/>
            <a:ext cx="2617971" cy="1200329"/>
          </a:xfrm>
          <a:prstGeom prst="rect">
            <a:avLst/>
          </a:prstGeom>
          <a:noFill/>
        </p:spPr>
        <p:txBody>
          <a:bodyPr wrap="square" lIns="91440" tIns="45720" rIns="91440" bIns="45720" rtlCol="0" anchor="t">
            <a:spAutoFit/>
          </a:bodyPr>
          <a:lstStyle/>
          <a:p>
            <a:pPr algn="ctr"/>
            <a:r>
              <a:rPr lang="fr-FR" sz="2400" b="1">
                <a:solidFill>
                  <a:schemeClr val="accent1"/>
                </a:solidFill>
                <a:latin typeface="Baloo Thambi 2"/>
              </a:rPr>
              <a:t>Immersion dans les rouages de l'administration</a:t>
            </a:r>
            <a:endParaRPr lang="fr-FR" sz="2400" b="1">
              <a:solidFill>
                <a:schemeClr val="accent1"/>
              </a:solidFill>
              <a:latin typeface="Baloo Thambi 2" panose="03080502040302020200" pitchFamily="66" charset="0"/>
            </a:endParaRPr>
          </a:p>
        </p:txBody>
      </p:sp>
      <p:sp>
        <p:nvSpPr>
          <p:cNvPr id="11" name="ZoneTexte 10">
            <a:extLst>
              <a:ext uri="{FF2B5EF4-FFF2-40B4-BE49-F238E27FC236}">
                <a16:creationId xmlns:a16="http://schemas.microsoft.com/office/drawing/2014/main" id="{5BAB2E20-A43A-4865-B5A8-7E40C3C19041}"/>
              </a:ext>
            </a:extLst>
          </p:cNvPr>
          <p:cNvSpPr txBox="1"/>
          <p:nvPr/>
        </p:nvSpPr>
        <p:spPr>
          <a:xfrm>
            <a:off x="9382253" y="4682204"/>
            <a:ext cx="2617971" cy="954107"/>
          </a:xfrm>
          <a:prstGeom prst="rect">
            <a:avLst/>
          </a:prstGeom>
          <a:noFill/>
        </p:spPr>
        <p:txBody>
          <a:bodyPr wrap="square" lIns="91440" tIns="45720" rIns="91440" bIns="45720" rtlCol="0" anchor="t">
            <a:spAutoFit/>
          </a:bodyPr>
          <a:lstStyle/>
          <a:p>
            <a:pPr algn="ctr"/>
            <a:r>
              <a:rPr lang="fr-FR" sz="2800" b="1">
                <a:solidFill>
                  <a:schemeClr val="accent2">
                    <a:lumMod val="75000"/>
                  </a:schemeClr>
                </a:solidFill>
                <a:latin typeface="Baloo Thambi 2"/>
              </a:rPr>
              <a:t>Bénéfice ou refus du service</a:t>
            </a:r>
            <a:endParaRPr lang="fr-FR" sz="2800" b="1">
              <a:solidFill>
                <a:schemeClr val="accent2">
                  <a:lumMod val="75000"/>
                </a:schemeClr>
              </a:solidFill>
              <a:latin typeface="Baloo Thambi 2" panose="03080502040302020200" pitchFamily="66" charset="0"/>
            </a:endParaRPr>
          </a:p>
        </p:txBody>
      </p:sp>
      <p:sp>
        <p:nvSpPr>
          <p:cNvPr id="12" name="ZoneTexte 11">
            <a:extLst>
              <a:ext uri="{FF2B5EF4-FFF2-40B4-BE49-F238E27FC236}">
                <a16:creationId xmlns:a16="http://schemas.microsoft.com/office/drawing/2014/main" id="{73CEB22E-3650-4BE8-93A4-DE34E9A5FEA3}"/>
              </a:ext>
            </a:extLst>
          </p:cNvPr>
          <p:cNvSpPr txBox="1"/>
          <p:nvPr/>
        </p:nvSpPr>
        <p:spPr>
          <a:xfrm>
            <a:off x="2734392" y="1288485"/>
            <a:ext cx="7954837" cy="584775"/>
          </a:xfrm>
          <a:prstGeom prst="rect">
            <a:avLst/>
          </a:prstGeom>
          <a:noFill/>
        </p:spPr>
        <p:txBody>
          <a:bodyPr wrap="square" lIns="91440" tIns="45720" rIns="91440" bIns="45720" rtlCol="0" anchor="t">
            <a:spAutoFit/>
          </a:bodyPr>
          <a:lstStyle/>
          <a:p>
            <a:r>
              <a:rPr lang="fr-FR" sz="3200" b="1">
                <a:solidFill>
                  <a:schemeClr val="accent4">
                    <a:lumMod val="60000"/>
                    <a:lumOff val="40000"/>
                  </a:schemeClr>
                </a:solidFill>
                <a:latin typeface="Baloo Thambi 2"/>
              </a:rPr>
              <a:t>ça commence et ça finit quand ?</a:t>
            </a:r>
            <a:endParaRPr lang="fr-FR" sz="1600" b="1">
              <a:solidFill>
                <a:schemeClr val="accent4">
                  <a:lumMod val="60000"/>
                  <a:lumOff val="40000"/>
                </a:schemeClr>
              </a:solidFill>
              <a:cs typeface="Calibri" panose="020F0502020204030204"/>
            </a:endParaRPr>
          </a:p>
        </p:txBody>
      </p:sp>
      <p:sp>
        <p:nvSpPr>
          <p:cNvPr id="2" name="Flèche : droite 1">
            <a:extLst>
              <a:ext uri="{FF2B5EF4-FFF2-40B4-BE49-F238E27FC236}">
                <a16:creationId xmlns:a16="http://schemas.microsoft.com/office/drawing/2014/main" id="{D713A2C6-9863-46E0-8F43-4343836AC9F6}"/>
              </a:ext>
            </a:extLst>
          </p:cNvPr>
          <p:cNvSpPr/>
          <p:nvPr/>
        </p:nvSpPr>
        <p:spPr>
          <a:xfrm>
            <a:off x="6089589" y="3237094"/>
            <a:ext cx="3821058" cy="520031"/>
          </a:xfrm>
          <a:prstGeom prst="rightArrow">
            <a:avLst/>
          </a:prstGeom>
          <a:solidFill>
            <a:schemeClr val="bg1"/>
          </a:solidFill>
          <a:ln>
            <a:solidFill>
              <a:srgbClr val="FF6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6A977B6-60C8-45F0-BEB0-B652AC5077F5}"/>
              </a:ext>
            </a:extLst>
          </p:cNvPr>
          <p:cNvSpPr/>
          <p:nvPr/>
        </p:nvSpPr>
        <p:spPr>
          <a:xfrm>
            <a:off x="452760" y="473667"/>
            <a:ext cx="4678989" cy="66236"/>
          </a:xfrm>
          <a:prstGeom prst="rect">
            <a:avLst/>
          </a:prstGeom>
          <a:solidFill>
            <a:srgbClr val="FFC13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5F786"/>
              </a:solidFill>
              <a:cs typeface="Calibri"/>
            </a:endParaRPr>
          </a:p>
        </p:txBody>
      </p:sp>
      <p:sp>
        <p:nvSpPr>
          <p:cNvPr id="7" name="ZoneTexte 6">
            <a:extLst>
              <a:ext uri="{FF2B5EF4-FFF2-40B4-BE49-F238E27FC236}">
                <a16:creationId xmlns:a16="http://schemas.microsoft.com/office/drawing/2014/main" id="{112C5945-12DA-4F35-9C4A-90A00B08AEBB}"/>
              </a:ext>
            </a:extLst>
          </p:cNvPr>
          <p:cNvSpPr txBox="1"/>
          <p:nvPr/>
        </p:nvSpPr>
        <p:spPr>
          <a:xfrm>
            <a:off x="186963" y="-1451"/>
            <a:ext cx="12338309"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cs typeface="Calibri"/>
              </a:rPr>
              <a:t>La définition, mot à mot </a:t>
            </a:r>
            <a:r>
              <a:rPr lang="fr-FR" sz="3200" b="1">
                <a:solidFill>
                  <a:srgbClr val="002060"/>
                </a:solidFill>
                <a:latin typeface="Baloo Thambi 2"/>
                <a:cs typeface="Calibri"/>
              </a:rPr>
              <a:t> </a:t>
            </a:r>
            <a:endParaRPr lang="fr-FR" sz="2800" b="1">
              <a:solidFill>
                <a:srgbClr val="002060"/>
              </a:solidFill>
              <a:latin typeface="Baloo Thambi 2"/>
              <a:cs typeface="Calibri"/>
            </a:endParaRPr>
          </a:p>
        </p:txBody>
      </p:sp>
      <p:sp>
        <p:nvSpPr>
          <p:cNvPr id="5" name="Ellipse 4">
            <a:extLst>
              <a:ext uri="{FF2B5EF4-FFF2-40B4-BE49-F238E27FC236}">
                <a16:creationId xmlns:a16="http://schemas.microsoft.com/office/drawing/2014/main" id="{6BB015F7-CE8B-4069-8E32-B565ABA38CCB}"/>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11</a:t>
            </a:r>
          </a:p>
        </p:txBody>
      </p:sp>
    </p:spTree>
    <p:extLst>
      <p:ext uri="{BB962C8B-B14F-4D97-AF65-F5344CB8AC3E}">
        <p14:creationId xmlns:p14="http://schemas.microsoft.com/office/powerpoint/2010/main" val="84365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4B9D8DA-5E96-4194-A054-E2C035DA9F4D}"/>
              </a:ext>
            </a:extLst>
          </p:cNvPr>
          <p:cNvSpPr/>
          <p:nvPr/>
        </p:nvSpPr>
        <p:spPr>
          <a:xfrm>
            <a:off x="2956271" y="6084764"/>
            <a:ext cx="6106731" cy="697605"/>
          </a:xfrm>
          <a:prstGeom prst="rect">
            <a:avLst/>
          </a:prstGeom>
          <a:solidFill>
            <a:srgbClr val="0C14F5">
              <a:alpha val="15000"/>
            </a:srgbClr>
          </a:solidFill>
          <a:ln>
            <a:solidFill>
              <a:srgbClr val="FFC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8CCC933-BD26-4136-9089-D79ADFB26889}"/>
              </a:ext>
            </a:extLst>
          </p:cNvPr>
          <p:cNvSpPr/>
          <p:nvPr/>
        </p:nvSpPr>
        <p:spPr>
          <a:xfrm>
            <a:off x="2946112" y="5322765"/>
            <a:ext cx="6106731" cy="697605"/>
          </a:xfrm>
          <a:prstGeom prst="rect">
            <a:avLst/>
          </a:prstGeom>
          <a:solidFill>
            <a:srgbClr val="0C14F5">
              <a:alpha val="15000"/>
            </a:srgbClr>
          </a:solidFill>
          <a:ln>
            <a:solidFill>
              <a:srgbClr val="FFC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4EE2BAC2-CEDC-4C8C-8B32-EB8704B13E58}"/>
              </a:ext>
            </a:extLst>
          </p:cNvPr>
          <p:cNvSpPr/>
          <p:nvPr/>
        </p:nvSpPr>
        <p:spPr>
          <a:xfrm>
            <a:off x="452760" y="473667"/>
            <a:ext cx="10694170" cy="7695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64D835F0-7628-426D-A9A1-8249176B5C55}"/>
              </a:ext>
            </a:extLst>
          </p:cNvPr>
          <p:cNvSpPr txBox="1"/>
          <p:nvPr/>
        </p:nvSpPr>
        <p:spPr>
          <a:xfrm>
            <a:off x="197119" y="2350089"/>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rPr>
              <a:t>Actions</a:t>
            </a:r>
            <a:endParaRPr lang="fr-FR">
              <a:cs typeface="Calibri" panose="020F0502020204030204"/>
            </a:endParaRPr>
          </a:p>
        </p:txBody>
      </p:sp>
      <p:sp>
        <p:nvSpPr>
          <p:cNvPr id="54" name="ZoneTexte 53">
            <a:extLst>
              <a:ext uri="{FF2B5EF4-FFF2-40B4-BE49-F238E27FC236}">
                <a16:creationId xmlns:a16="http://schemas.microsoft.com/office/drawing/2014/main" id="{C36634AC-2DF2-47BB-9076-B8A483B5ECDE}"/>
              </a:ext>
            </a:extLst>
          </p:cNvPr>
          <p:cNvSpPr txBox="1"/>
          <p:nvPr/>
        </p:nvSpPr>
        <p:spPr>
          <a:xfrm>
            <a:off x="43634" y="21805"/>
            <a:ext cx="12338309"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cs typeface="Calibri"/>
              </a:rPr>
              <a:t>La définition graphique </a:t>
            </a:r>
            <a:r>
              <a:rPr lang="fr-FR" sz="3200">
                <a:solidFill>
                  <a:srgbClr val="0A10C2"/>
                </a:solidFill>
                <a:latin typeface="Baloo Thambi 2"/>
                <a:cs typeface="Calibri"/>
              </a:rPr>
              <a:t>: </a:t>
            </a:r>
            <a:r>
              <a:rPr lang="fr-FR" sz="2800">
                <a:solidFill>
                  <a:srgbClr val="0A10C2"/>
                </a:solidFill>
                <a:latin typeface="Baloo Thambi 2"/>
                <a:cs typeface="Calibri"/>
              </a:rPr>
              <a:t>les composantes du parcours usager</a:t>
            </a:r>
          </a:p>
        </p:txBody>
      </p:sp>
      <p:sp>
        <p:nvSpPr>
          <p:cNvPr id="60" name="Rectangle 59">
            <a:extLst>
              <a:ext uri="{FF2B5EF4-FFF2-40B4-BE49-F238E27FC236}">
                <a16:creationId xmlns:a16="http://schemas.microsoft.com/office/drawing/2014/main" id="{631BF894-8C50-4226-83BA-57BDDD1D9406}"/>
              </a:ext>
            </a:extLst>
          </p:cNvPr>
          <p:cNvSpPr/>
          <p:nvPr/>
        </p:nvSpPr>
        <p:spPr>
          <a:xfrm flipV="1">
            <a:off x="693738" y="5204242"/>
            <a:ext cx="11321287" cy="84804"/>
          </a:xfrm>
          <a:prstGeom prst="rect">
            <a:avLst/>
          </a:prstGeom>
          <a:solidFill>
            <a:srgbClr val="05F7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5F786"/>
              </a:solidFill>
              <a:cs typeface="Calibri"/>
            </a:endParaRPr>
          </a:p>
        </p:txBody>
      </p:sp>
      <p:sp>
        <p:nvSpPr>
          <p:cNvPr id="77" name="ZoneTexte 76">
            <a:extLst>
              <a:ext uri="{FF2B5EF4-FFF2-40B4-BE49-F238E27FC236}">
                <a16:creationId xmlns:a16="http://schemas.microsoft.com/office/drawing/2014/main" id="{9C8F016C-0D34-4C8C-8EBC-935C1AC7CD6D}"/>
              </a:ext>
            </a:extLst>
          </p:cNvPr>
          <p:cNvSpPr txBox="1"/>
          <p:nvPr/>
        </p:nvSpPr>
        <p:spPr>
          <a:xfrm>
            <a:off x="183750" y="3340106"/>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Pensées</a:t>
            </a:r>
            <a:endParaRPr lang="fr-FR"/>
          </a:p>
        </p:txBody>
      </p:sp>
      <p:sp>
        <p:nvSpPr>
          <p:cNvPr id="78" name="ZoneTexte 77">
            <a:extLst>
              <a:ext uri="{FF2B5EF4-FFF2-40B4-BE49-F238E27FC236}">
                <a16:creationId xmlns:a16="http://schemas.microsoft.com/office/drawing/2014/main" id="{3F258A4D-67CC-46F7-B02C-8F2333E82D19}"/>
              </a:ext>
            </a:extLst>
          </p:cNvPr>
          <p:cNvSpPr txBox="1"/>
          <p:nvPr/>
        </p:nvSpPr>
        <p:spPr>
          <a:xfrm>
            <a:off x="183749" y="4268363"/>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Emotions</a:t>
            </a:r>
            <a:endParaRPr lang="fr-FR"/>
          </a:p>
        </p:txBody>
      </p:sp>
      <p:sp>
        <p:nvSpPr>
          <p:cNvPr id="79" name="ZoneTexte 78">
            <a:extLst>
              <a:ext uri="{FF2B5EF4-FFF2-40B4-BE49-F238E27FC236}">
                <a16:creationId xmlns:a16="http://schemas.microsoft.com/office/drawing/2014/main" id="{F7BCDCAF-A988-484D-8639-000B95F37778}"/>
              </a:ext>
            </a:extLst>
          </p:cNvPr>
          <p:cNvSpPr txBox="1"/>
          <p:nvPr/>
        </p:nvSpPr>
        <p:spPr>
          <a:xfrm>
            <a:off x="3044592" y="2328624"/>
            <a:ext cx="1767683" cy="558052"/>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82" name="ZoneTexte 81">
            <a:extLst>
              <a:ext uri="{FF2B5EF4-FFF2-40B4-BE49-F238E27FC236}">
                <a16:creationId xmlns:a16="http://schemas.microsoft.com/office/drawing/2014/main" id="{DCE96C4E-837D-42B7-957E-39887F4D1AA1}"/>
              </a:ext>
            </a:extLst>
          </p:cNvPr>
          <p:cNvSpPr txBox="1"/>
          <p:nvPr/>
        </p:nvSpPr>
        <p:spPr>
          <a:xfrm>
            <a:off x="3044591" y="3340105"/>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85" name="ZoneTexte 84">
            <a:extLst>
              <a:ext uri="{FF2B5EF4-FFF2-40B4-BE49-F238E27FC236}">
                <a16:creationId xmlns:a16="http://schemas.microsoft.com/office/drawing/2014/main" id="{32ED8EFD-3645-4860-A3DA-EAF03441973D}"/>
              </a:ext>
            </a:extLst>
          </p:cNvPr>
          <p:cNvSpPr txBox="1"/>
          <p:nvPr/>
        </p:nvSpPr>
        <p:spPr>
          <a:xfrm>
            <a:off x="3044590" y="4257629"/>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88" name="Organigramme : Connecteur page suivante 87">
            <a:extLst>
              <a:ext uri="{FF2B5EF4-FFF2-40B4-BE49-F238E27FC236}">
                <a16:creationId xmlns:a16="http://schemas.microsoft.com/office/drawing/2014/main" id="{BD89F440-E4A8-4276-84DC-205DABF6D37C}"/>
              </a:ext>
            </a:extLst>
          </p:cNvPr>
          <p:cNvSpPr/>
          <p:nvPr/>
        </p:nvSpPr>
        <p:spPr>
          <a:xfrm rot="16200000">
            <a:off x="3670873" y="687927"/>
            <a:ext cx="556200" cy="1719443"/>
          </a:xfrm>
          <a:prstGeom prst="flowChartOffpageConnector">
            <a:avLst/>
          </a:prstGeom>
          <a:solidFill>
            <a:srgbClr val="0A10C2">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95EE4256-55F9-4F73-8FE6-243A497B9975}"/>
              </a:ext>
            </a:extLst>
          </p:cNvPr>
          <p:cNvSpPr txBox="1"/>
          <p:nvPr/>
        </p:nvSpPr>
        <p:spPr>
          <a:xfrm>
            <a:off x="3170557" y="1278731"/>
            <a:ext cx="1510106" cy="536588"/>
          </a:xfrm>
          <a:prstGeom prst="rect">
            <a:avLst/>
          </a:prstGeom>
          <a:noFill/>
        </p:spPr>
        <p:txBody>
          <a:bodyPr wrap="square" lIns="91440" tIns="45720" rIns="91440" bIns="45720" rtlCol="0" anchor="t">
            <a:spAutoFit/>
          </a:bodyPr>
          <a:lstStyle/>
          <a:p>
            <a:pPr algn="ctr"/>
            <a:r>
              <a:rPr lang="fr-FR" sz="2800">
                <a:solidFill>
                  <a:srgbClr val="0C14F5"/>
                </a:solidFill>
                <a:latin typeface="Baloo Thambi 2"/>
                <a:cs typeface="Calibri" panose="020F0502020204030204"/>
              </a:rPr>
              <a:t>Etape 1</a:t>
            </a:r>
          </a:p>
        </p:txBody>
      </p:sp>
      <p:sp>
        <p:nvSpPr>
          <p:cNvPr id="100" name="ZoneTexte 99">
            <a:extLst>
              <a:ext uri="{FF2B5EF4-FFF2-40B4-BE49-F238E27FC236}">
                <a16:creationId xmlns:a16="http://schemas.microsoft.com/office/drawing/2014/main" id="{B63760A5-534E-492D-B3CC-EBED2170713F}"/>
              </a:ext>
            </a:extLst>
          </p:cNvPr>
          <p:cNvSpPr txBox="1"/>
          <p:nvPr/>
        </p:nvSpPr>
        <p:spPr>
          <a:xfrm>
            <a:off x="210486" y="5404113"/>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Problèmes</a:t>
            </a:r>
            <a:endParaRPr lang="fr-FR"/>
          </a:p>
        </p:txBody>
      </p:sp>
      <p:sp>
        <p:nvSpPr>
          <p:cNvPr id="101" name="ZoneTexte 100">
            <a:extLst>
              <a:ext uri="{FF2B5EF4-FFF2-40B4-BE49-F238E27FC236}">
                <a16:creationId xmlns:a16="http://schemas.microsoft.com/office/drawing/2014/main" id="{A1FD75B3-B22B-4607-B903-6E824231CAFB}"/>
              </a:ext>
            </a:extLst>
          </p:cNvPr>
          <p:cNvSpPr txBox="1"/>
          <p:nvPr/>
        </p:nvSpPr>
        <p:spPr>
          <a:xfrm>
            <a:off x="210485" y="6126008"/>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Solutions</a:t>
            </a:r>
          </a:p>
        </p:txBody>
      </p:sp>
      <p:sp>
        <p:nvSpPr>
          <p:cNvPr id="103" name="Rectangle 102">
            <a:extLst>
              <a:ext uri="{FF2B5EF4-FFF2-40B4-BE49-F238E27FC236}">
                <a16:creationId xmlns:a16="http://schemas.microsoft.com/office/drawing/2014/main" id="{C4E23D03-5805-44F4-A2D0-8C47C3904D91}"/>
              </a:ext>
            </a:extLst>
          </p:cNvPr>
          <p:cNvSpPr/>
          <p:nvPr/>
        </p:nvSpPr>
        <p:spPr>
          <a:xfrm flipV="1">
            <a:off x="697562" y="2163396"/>
            <a:ext cx="11366657" cy="73259"/>
          </a:xfrm>
          <a:prstGeom prst="rect">
            <a:avLst/>
          </a:prstGeom>
          <a:solidFill>
            <a:srgbClr val="05F7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5F786"/>
              </a:solidFill>
              <a:cs typeface="Calibri"/>
            </a:endParaRPr>
          </a:p>
        </p:txBody>
      </p:sp>
      <p:sp>
        <p:nvSpPr>
          <p:cNvPr id="107" name="ZoneTexte 106">
            <a:extLst>
              <a:ext uri="{FF2B5EF4-FFF2-40B4-BE49-F238E27FC236}">
                <a16:creationId xmlns:a16="http://schemas.microsoft.com/office/drawing/2014/main" id="{28D78D93-0823-49C3-B79F-2DFDADE74567}"/>
              </a:ext>
            </a:extLst>
          </p:cNvPr>
          <p:cNvSpPr txBox="1"/>
          <p:nvPr/>
        </p:nvSpPr>
        <p:spPr>
          <a:xfrm>
            <a:off x="712273" y="678093"/>
            <a:ext cx="1588624" cy="1026395"/>
          </a:xfrm>
          <a:prstGeom prst="rect">
            <a:avLst/>
          </a:prstGeom>
          <a:solidFill>
            <a:srgbClr val="FFD3C5"/>
          </a:solidFill>
        </p:spPr>
        <p:txBody>
          <a:bodyPr wrap="square" lIns="91440" tIns="45720" rIns="91440" bIns="45720" rtlCol="0" anchor="t">
            <a:spAutoFit/>
          </a:bodyPr>
          <a:lstStyle/>
          <a:p>
            <a:r>
              <a:rPr lang="fr-FR" sz="2000">
                <a:solidFill>
                  <a:srgbClr val="0C14F5"/>
                </a:solidFill>
                <a:latin typeface="Baloo Thambi 2"/>
              </a:rPr>
              <a:t>Brève description </a:t>
            </a:r>
            <a:endParaRPr lang="fr-FR" sz="1600">
              <a:solidFill>
                <a:srgbClr val="0C14F5"/>
              </a:solidFill>
              <a:latin typeface="Calibri" panose="020F0502020204030204"/>
              <a:cs typeface="Calibri" panose="020F0502020204030204"/>
            </a:endParaRPr>
          </a:p>
          <a:p>
            <a:r>
              <a:rPr lang="fr-FR" sz="2000">
                <a:solidFill>
                  <a:srgbClr val="0C14F5"/>
                </a:solidFill>
                <a:latin typeface="Baloo Thambi 2"/>
              </a:rPr>
              <a:t>du persona</a:t>
            </a:r>
            <a:endParaRPr lang="fr-FR" sz="1600" b="1">
              <a:solidFill>
                <a:srgbClr val="0C14F5"/>
              </a:solidFill>
              <a:cs typeface="Calibri"/>
            </a:endParaRPr>
          </a:p>
        </p:txBody>
      </p:sp>
      <p:pic>
        <p:nvPicPr>
          <p:cNvPr id="109" name="Image 10">
            <a:extLst>
              <a:ext uri="{FF2B5EF4-FFF2-40B4-BE49-F238E27FC236}">
                <a16:creationId xmlns:a16="http://schemas.microsoft.com/office/drawing/2014/main" id="{EA3C57A1-C02C-4B34-B811-83815C1BE240}"/>
              </a:ext>
            </a:extLst>
          </p:cNvPr>
          <p:cNvPicPr>
            <a:picLocks noChangeAspect="1"/>
          </p:cNvPicPr>
          <p:nvPr/>
        </p:nvPicPr>
        <p:blipFill>
          <a:blip r:embed="rId2"/>
          <a:stretch>
            <a:fillRect/>
          </a:stretch>
        </p:blipFill>
        <p:spPr>
          <a:xfrm>
            <a:off x="-244" y="673953"/>
            <a:ext cx="711578" cy="943550"/>
          </a:xfrm>
          <a:prstGeom prst="rect">
            <a:avLst/>
          </a:prstGeom>
        </p:spPr>
      </p:pic>
      <p:sp>
        <p:nvSpPr>
          <p:cNvPr id="115" name="ZoneTexte 114">
            <a:extLst>
              <a:ext uri="{FF2B5EF4-FFF2-40B4-BE49-F238E27FC236}">
                <a16:creationId xmlns:a16="http://schemas.microsoft.com/office/drawing/2014/main" id="{AD77762B-D601-463F-B505-2D11D5FE1D83}"/>
              </a:ext>
            </a:extLst>
          </p:cNvPr>
          <p:cNvSpPr txBox="1"/>
          <p:nvPr/>
        </p:nvSpPr>
        <p:spPr>
          <a:xfrm>
            <a:off x="46864" y="1725170"/>
            <a:ext cx="5974781" cy="523220"/>
          </a:xfrm>
          <a:prstGeom prst="rect">
            <a:avLst/>
          </a:prstGeom>
          <a:noFill/>
        </p:spPr>
        <p:txBody>
          <a:bodyPr wrap="square" lIns="91440" tIns="45720" rIns="91440" bIns="45720" rtlCol="0" anchor="t">
            <a:spAutoFit/>
          </a:bodyPr>
          <a:lstStyle/>
          <a:p>
            <a:r>
              <a:rPr lang="fr-FR" sz="2800" b="1">
                <a:solidFill>
                  <a:srgbClr val="0A10C2"/>
                </a:solidFill>
                <a:latin typeface="Baloo Thambi 2"/>
                <a:cs typeface="Calibri"/>
              </a:rPr>
              <a:t>1. Description du parcours usager</a:t>
            </a:r>
          </a:p>
        </p:txBody>
      </p:sp>
      <p:sp>
        <p:nvSpPr>
          <p:cNvPr id="116" name="ZoneTexte 115">
            <a:extLst>
              <a:ext uri="{FF2B5EF4-FFF2-40B4-BE49-F238E27FC236}">
                <a16:creationId xmlns:a16="http://schemas.microsoft.com/office/drawing/2014/main" id="{6849558C-BA01-41E1-8CF1-84DB6898C8F3}"/>
              </a:ext>
            </a:extLst>
          </p:cNvPr>
          <p:cNvSpPr txBox="1"/>
          <p:nvPr/>
        </p:nvSpPr>
        <p:spPr>
          <a:xfrm>
            <a:off x="46863" y="4786342"/>
            <a:ext cx="5373766" cy="523220"/>
          </a:xfrm>
          <a:prstGeom prst="rect">
            <a:avLst/>
          </a:prstGeom>
          <a:noFill/>
        </p:spPr>
        <p:txBody>
          <a:bodyPr wrap="square" lIns="91440" tIns="45720" rIns="91440" bIns="45720" rtlCol="0" anchor="t">
            <a:spAutoFit/>
          </a:bodyPr>
          <a:lstStyle/>
          <a:p>
            <a:r>
              <a:rPr lang="fr-FR" sz="2800" b="1">
                <a:solidFill>
                  <a:srgbClr val="0A10C2"/>
                </a:solidFill>
                <a:latin typeface="Baloo Thambi 2"/>
                <a:cs typeface="Calibri"/>
              </a:rPr>
              <a:t>2. Analyse du parcours</a:t>
            </a:r>
          </a:p>
        </p:txBody>
      </p:sp>
      <p:sp>
        <p:nvSpPr>
          <p:cNvPr id="117" name="Organigramme : Connecteur page suivante 116">
            <a:extLst>
              <a:ext uri="{FF2B5EF4-FFF2-40B4-BE49-F238E27FC236}">
                <a16:creationId xmlns:a16="http://schemas.microsoft.com/office/drawing/2014/main" id="{D2E61983-1C9C-45E6-ABA4-B9F5C1DA4634}"/>
              </a:ext>
            </a:extLst>
          </p:cNvPr>
          <p:cNvSpPr/>
          <p:nvPr/>
        </p:nvSpPr>
        <p:spPr>
          <a:xfrm rot="16200000">
            <a:off x="7781380" y="730857"/>
            <a:ext cx="556200" cy="1719443"/>
          </a:xfrm>
          <a:prstGeom prst="flowChartOffpageConnector">
            <a:avLst/>
          </a:prstGeom>
          <a:solidFill>
            <a:srgbClr val="0A10C2">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a:extLst>
              <a:ext uri="{FF2B5EF4-FFF2-40B4-BE49-F238E27FC236}">
                <a16:creationId xmlns:a16="http://schemas.microsoft.com/office/drawing/2014/main" id="{DF5390A0-2110-4133-A88E-D9DB8646F658}"/>
              </a:ext>
            </a:extLst>
          </p:cNvPr>
          <p:cNvSpPr txBox="1"/>
          <p:nvPr/>
        </p:nvSpPr>
        <p:spPr>
          <a:xfrm>
            <a:off x="7216669" y="1300195"/>
            <a:ext cx="1510106" cy="536588"/>
          </a:xfrm>
          <a:prstGeom prst="rect">
            <a:avLst/>
          </a:prstGeom>
          <a:noFill/>
        </p:spPr>
        <p:txBody>
          <a:bodyPr wrap="square" lIns="91440" tIns="45720" rIns="91440" bIns="45720" rtlCol="0" anchor="t">
            <a:spAutoFit/>
          </a:bodyPr>
          <a:lstStyle/>
          <a:p>
            <a:pPr algn="ctr"/>
            <a:r>
              <a:rPr lang="fr-FR" sz="2800">
                <a:solidFill>
                  <a:srgbClr val="0C14F5"/>
                </a:solidFill>
                <a:latin typeface="Baloo Thambi 2"/>
                <a:cs typeface="Calibri" panose="020F0502020204030204"/>
              </a:rPr>
              <a:t>Etape N</a:t>
            </a:r>
          </a:p>
        </p:txBody>
      </p:sp>
      <p:sp>
        <p:nvSpPr>
          <p:cNvPr id="119" name="Organigramme : Connecteur page suivante 118">
            <a:extLst>
              <a:ext uri="{FF2B5EF4-FFF2-40B4-BE49-F238E27FC236}">
                <a16:creationId xmlns:a16="http://schemas.microsoft.com/office/drawing/2014/main" id="{C8551456-D206-4B20-B4B8-4243005297F1}"/>
              </a:ext>
            </a:extLst>
          </p:cNvPr>
          <p:cNvSpPr/>
          <p:nvPr/>
        </p:nvSpPr>
        <p:spPr>
          <a:xfrm rot="16200000">
            <a:off x="5774422" y="698659"/>
            <a:ext cx="556200" cy="1719443"/>
          </a:xfrm>
          <a:prstGeom prst="flowChartOffpageConnector">
            <a:avLst/>
          </a:prstGeom>
          <a:solidFill>
            <a:srgbClr val="0A10C2">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a:extLst>
              <a:ext uri="{FF2B5EF4-FFF2-40B4-BE49-F238E27FC236}">
                <a16:creationId xmlns:a16="http://schemas.microsoft.com/office/drawing/2014/main" id="{7BF7D02E-EF87-4D77-9A9B-13EE54895373}"/>
              </a:ext>
            </a:extLst>
          </p:cNvPr>
          <p:cNvSpPr txBox="1"/>
          <p:nvPr/>
        </p:nvSpPr>
        <p:spPr>
          <a:xfrm>
            <a:off x="5198978" y="1289463"/>
            <a:ext cx="1510106" cy="536588"/>
          </a:xfrm>
          <a:prstGeom prst="rect">
            <a:avLst/>
          </a:prstGeom>
          <a:noFill/>
        </p:spPr>
        <p:txBody>
          <a:bodyPr wrap="square" lIns="91440" tIns="45720" rIns="91440" bIns="45720" rtlCol="0" anchor="t">
            <a:spAutoFit/>
          </a:bodyPr>
          <a:lstStyle/>
          <a:p>
            <a:pPr algn="ctr"/>
            <a:r>
              <a:rPr lang="fr-FR" sz="2800">
                <a:solidFill>
                  <a:srgbClr val="0C14F5"/>
                </a:solidFill>
                <a:latin typeface="Baloo Thambi 2"/>
                <a:cs typeface="Calibri" panose="020F0502020204030204"/>
              </a:rPr>
              <a:t>Etape 2</a:t>
            </a:r>
          </a:p>
        </p:txBody>
      </p:sp>
      <p:sp>
        <p:nvSpPr>
          <p:cNvPr id="121" name="ZoneTexte 120">
            <a:extLst>
              <a:ext uri="{FF2B5EF4-FFF2-40B4-BE49-F238E27FC236}">
                <a16:creationId xmlns:a16="http://schemas.microsoft.com/office/drawing/2014/main" id="{62A6599F-C8F1-4D9E-9650-8687BF55A4B9}"/>
              </a:ext>
            </a:extLst>
          </p:cNvPr>
          <p:cNvSpPr txBox="1"/>
          <p:nvPr/>
        </p:nvSpPr>
        <p:spPr>
          <a:xfrm>
            <a:off x="5169606" y="2339357"/>
            <a:ext cx="1767683" cy="558052"/>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2" name="ZoneTexte 121">
            <a:extLst>
              <a:ext uri="{FF2B5EF4-FFF2-40B4-BE49-F238E27FC236}">
                <a16:creationId xmlns:a16="http://schemas.microsoft.com/office/drawing/2014/main" id="{39B361FB-C484-4F29-A6F1-E655145E471F}"/>
              </a:ext>
            </a:extLst>
          </p:cNvPr>
          <p:cNvSpPr txBox="1"/>
          <p:nvPr/>
        </p:nvSpPr>
        <p:spPr>
          <a:xfrm>
            <a:off x="5169605" y="3350838"/>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3" name="ZoneTexte 122">
            <a:extLst>
              <a:ext uri="{FF2B5EF4-FFF2-40B4-BE49-F238E27FC236}">
                <a16:creationId xmlns:a16="http://schemas.microsoft.com/office/drawing/2014/main" id="{C429137E-023D-4224-83D7-0D838D7A39FD}"/>
              </a:ext>
            </a:extLst>
          </p:cNvPr>
          <p:cNvSpPr txBox="1"/>
          <p:nvPr/>
        </p:nvSpPr>
        <p:spPr>
          <a:xfrm>
            <a:off x="5169604" y="4257629"/>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4" name="ZoneTexte 123">
            <a:extLst>
              <a:ext uri="{FF2B5EF4-FFF2-40B4-BE49-F238E27FC236}">
                <a16:creationId xmlns:a16="http://schemas.microsoft.com/office/drawing/2014/main" id="{EFFB1707-0FBD-4EF1-927D-A13C117C7C21}"/>
              </a:ext>
            </a:extLst>
          </p:cNvPr>
          <p:cNvSpPr txBox="1"/>
          <p:nvPr/>
        </p:nvSpPr>
        <p:spPr>
          <a:xfrm>
            <a:off x="7219494" y="2339357"/>
            <a:ext cx="1767683" cy="558052"/>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5" name="ZoneTexte 124">
            <a:extLst>
              <a:ext uri="{FF2B5EF4-FFF2-40B4-BE49-F238E27FC236}">
                <a16:creationId xmlns:a16="http://schemas.microsoft.com/office/drawing/2014/main" id="{B8BD695B-ECA3-48A9-B96C-1E6ECFC2E55D}"/>
              </a:ext>
            </a:extLst>
          </p:cNvPr>
          <p:cNvSpPr txBox="1"/>
          <p:nvPr/>
        </p:nvSpPr>
        <p:spPr>
          <a:xfrm>
            <a:off x="7219493" y="3350838"/>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6" name="ZoneTexte 125">
            <a:extLst>
              <a:ext uri="{FF2B5EF4-FFF2-40B4-BE49-F238E27FC236}">
                <a16:creationId xmlns:a16="http://schemas.microsoft.com/office/drawing/2014/main" id="{3B3BAFC0-EDD5-4403-97B4-E044E87EBAEE}"/>
              </a:ext>
            </a:extLst>
          </p:cNvPr>
          <p:cNvSpPr txBox="1"/>
          <p:nvPr/>
        </p:nvSpPr>
        <p:spPr>
          <a:xfrm>
            <a:off x="7219492" y="4257629"/>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8" name="ZoneTexte 127">
            <a:extLst>
              <a:ext uri="{FF2B5EF4-FFF2-40B4-BE49-F238E27FC236}">
                <a16:creationId xmlns:a16="http://schemas.microsoft.com/office/drawing/2014/main" id="{B52A0E2F-62B7-4DA4-9331-6A4350CF2CE2}"/>
              </a:ext>
            </a:extLst>
          </p:cNvPr>
          <p:cNvSpPr txBox="1"/>
          <p:nvPr/>
        </p:nvSpPr>
        <p:spPr>
          <a:xfrm>
            <a:off x="3044591" y="5400723"/>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29" name="ZoneTexte 128">
            <a:extLst>
              <a:ext uri="{FF2B5EF4-FFF2-40B4-BE49-F238E27FC236}">
                <a16:creationId xmlns:a16="http://schemas.microsoft.com/office/drawing/2014/main" id="{B767E5F6-A8B8-46AF-B8CA-B0AA2A5B1E54}"/>
              </a:ext>
            </a:extLst>
          </p:cNvPr>
          <p:cNvSpPr txBox="1"/>
          <p:nvPr/>
        </p:nvSpPr>
        <p:spPr>
          <a:xfrm>
            <a:off x="3044590" y="6167995"/>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31" name="ZoneTexte 130">
            <a:extLst>
              <a:ext uri="{FF2B5EF4-FFF2-40B4-BE49-F238E27FC236}">
                <a16:creationId xmlns:a16="http://schemas.microsoft.com/office/drawing/2014/main" id="{0893055E-9F1A-471A-8F25-057D2471821B}"/>
              </a:ext>
            </a:extLst>
          </p:cNvPr>
          <p:cNvSpPr txBox="1"/>
          <p:nvPr/>
        </p:nvSpPr>
        <p:spPr>
          <a:xfrm>
            <a:off x="5169605" y="5411456"/>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32" name="ZoneTexte 131">
            <a:extLst>
              <a:ext uri="{FF2B5EF4-FFF2-40B4-BE49-F238E27FC236}">
                <a16:creationId xmlns:a16="http://schemas.microsoft.com/office/drawing/2014/main" id="{9E9DE82C-3C1C-492D-BD71-448F285FF0FB}"/>
              </a:ext>
            </a:extLst>
          </p:cNvPr>
          <p:cNvSpPr txBox="1"/>
          <p:nvPr/>
        </p:nvSpPr>
        <p:spPr>
          <a:xfrm>
            <a:off x="5169604" y="6167995"/>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33" name="ZoneTexte 132">
            <a:extLst>
              <a:ext uri="{FF2B5EF4-FFF2-40B4-BE49-F238E27FC236}">
                <a16:creationId xmlns:a16="http://schemas.microsoft.com/office/drawing/2014/main" id="{31E66164-95E0-4AD7-9000-124433B29FF7}"/>
              </a:ext>
            </a:extLst>
          </p:cNvPr>
          <p:cNvSpPr txBox="1"/>
          <p:nvPr/>
        </p:nvSpPr>
        <p:spPr>
          <a:xfrm>
            <a:off x="7219493" y="5422189"/>
            <a:ext cx="1778416"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34" name="ZoneTexte 133">
            <a:extLst>
              <a:ext uri="{FF2B5EF4-FFF2-40B4-BE49-F238E27FC236}">
                <a16:creationId xmlns:a16="http://schemas.microsoft.com/office/drawing/2014/main" id="{9B6E1DF9-4F48-4997-9E3F-84424AB33DAD}"/>
              </a:ext>
            </a:extLst>
          </p:cNvPr>
          <p:cNvSpPr txBox="1"/>
          <p:nvPr/>
        </p:nvSpPr>
        <p:spPr>
          <a:xfrm>
            <a:off x="7219492" y="6178727"/>
            <a:ext cx="1778415" cy="536588"/>
          </a:xfrm>
          <a:prstGeom prst="rect">
            <a:avLst/>
          </a:prstGeom>
          <a:solidFill>
            <a:schemeClr val="bg1"/>
          </a:solidFill>
          <a:ln>
            <a:solidFill>
              <a:srgbClr val="0A10C2"/>
            </a:solidFill>
          </a:ln>
        </p:spPr>
        <p:txBody>
          <a:bodyPr wrap="square" lIns="91440" tIns="45720" rIns="91440" bIns="45720" rtlCol="0" anchor="t">
            <a:spAutoFit/>
          </a:bodyPr>
          <a:lstStyle/>
          <a:p>
            <a:pPr algn="ctr"/>
            <a:endParaRPr lang="fr-FR" sz="2800">
              <a:solidFill>
                <a:srgbClr val="0C14F5"/>
              </a:solidFill>
              <a:latin typeface="Baloo Thambi 2"/>
              <a:cs typeface="Calibri" panose="020F0502020204030204"/>
            </a:endParaRPr>
          </a:p>
        </p:txBody>
      </p:sp>
      <p:sp>
        <p:nvSpPr>
          <p:cNvPr id="137" name="ZoneTexte 136">
            <a:extLst>
              <a:ext uri="{FF2B5EF4-FFF2-40B4-BE49-F238E27FC236}">
                <a16:creationId xmlns:a16="http://schemas.microsoft.com/office/drawing/2014/main" id="{370E3E21-0BF7-498D-BD6D-AA40D69CDCCD}"/>
              </a:ext>
            </a:extLst>
          </p:cNvPr>
          <p:cNvSpPr txBox="1"/>
          <p:nvPr/>
        </p:nvSpPr>
        <p:spPr>
          <a:xfrm>
            <a:off x="9406078" y="2287575"/>
            <a:ext cx="1134473"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rgbClr val="0C14F5"/>
                </a:solidFill>
                <a:latin typeface="Baloo Thambi 2"/>
                <a:cs typeface="Calibri" panose="020F0502020204030204"/>
              </a:rPr>
              <a:t>persona</a:t>
            </a:r>
          </a:p>
        </p:txBody>
      </p:sp>
      <p:sp>
        <p:nvSpPr>
          <p:cNvPr id="138" name="Signe Plus 137">
            <a:extLst>
              <a:ext uri="{FF2B5EF4-FFF2-40B4-BE49-F238E27FC236}">
                <a16:creationId xmlns:a16="http://schemas.microsoft.com/office/drawing/2014/main" id="{8B7AC6FC-3BC9-4115-907B-187BAA77C84C}"/>
              </a:ext>
            </a:extLst>
          </p:cNvPr>
          <p:cNvSpPr/>
          <p:nvPr/>
        </p:nvSpPr>
        <p:spPr>
          <a:xfrm>
            <a:off x="9641982" y="2660559"/>
            <a:ext cx="257577" cy="236113"/>
          </a:xfrm>
          <a:prstGeom prst="mathPlus">
            <a:avLst/>
          </a:prstGeom>
          <a:solidFill>
            <a:srgbClr val="0A10C2"/>
          </a:solidFill>
          <a:ln>
            <a:solidFill>
              <a:srgbClr val="0A1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ZoneTexte 139">
            <a:extLst>
              <a:ext uri="{FF2B5EF4-FFF2-40B4-BE49-F238E27FC236}">
                <a16:creationId xmlns:a16="http://schemas.microsoft.com/office/drawing/2014/main" id="{D14EF33E-E3C2-4C94-A21F-8B688265D8C7}"/>
              </a:ext>
            </a:extLst>
          </p:cNvPr>
          <p:cNvSpPr txBox="1"/>
          <p:nvPr/>
        </p:nvSpPr>
        <p:spPr>
          <a:xfrm>
            <a:off x="9899768" y="2759800"/>
            <a:ext cx="1821346"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rgbClr val="0C14F5"/>
                </a:solidFill>
                <a:latin typeface="Baloo Thambi 2"/>
                <a:cs typeface="Calibri" panose="020F0502020204030204"/>
              </a:rPr>
              <a:t>icônes d'action</a:t>
            </a:r>
          </a:p>
        </p:txBody>
      </p:sp>
      <p:pic>
        <p:nvPicPr>
          <p:cNvPr id="136" name="Image 10">
            <a:extLst>
              <a:ext uri="{FF2B5EF4-FFF2-40B4-BE49-F238E27FC236}">
                <a16:creationId xmlns:a16="http://schemas.microsoft.com/office/drawing/2014/main" id="{54826E5F-FE01-4334-A818-3D998179FDBC}"/>
              </a:ext>
            </a:extLst>
          </p:cNvPr>
          <p:cNvPicPr>
            <a:picLocks noChangeAspect="1"/>
          </p:cNvPicPr>
          <p:nvPr/>
        </p:nvPicPr>
        <p:blipFill>
          <a:blip r:embed="rId2"/>
          <a:stretch>
            <a:fillRect/>
          </a:stretch>
        </p:blipFill>
        <p:spPr>
          <a:xfrm>
            <a:off x="8982769" y="2208686"/>
            <a:ext cx="593522" cy="814761"/>
          </a:xfrm>
          <a:prstGeom prst="rect">
            <a:avLst/>
          </a:prstGeom>
        </p:spPr>
      </p:pic>
      <p:pic>
        <p:nvPicPr>
          <p:cNvPr id="142" name="Image 17">
            <a:extLst>
              <a:ext uri="{FF2B5EF4-FFF2-40B4-BE49-F238E27FC236}">
                <a16:creationId xmlns:a16="http://schemas.microsoft.com/office/drawing/2014/main" id="{4BA4B1BA-2A69-40CF-8657-2345177FB000}"/>
              </a:ext>
            </a:extLst>
          </p:cNvPr>
          <p:cNvPicPr>
            <a:picLocks noChangeAspect="1"/>
          </p:cNvPicPr>
          <p:nvPr/>
        </p:nvPicPr>
        <p:blipFill>
          <a:blip r:embed="rId3"/>
          <a:stretch>
            <a:fillRect/>
          </a:stretch>
        </p:blipFill>
        <p:spPr>
          <a:xfrm>
            <a:off x="10611012" y="2287537"/>
            <a:ext cx="518018" cy="493918"/>
          </a:xfrm>
          <a:prstGeom prst="rect">
            <a:avLst/>
          </a:prstGeom>
        </p:spPr>
      </p:pic>
      <p:sp>
        <p:nvSpPr>
          <p:cNvPr id="144" name="Bulle narrative : rectangle à coins arrondis 143">
            <a:extLst>
              <a:ext uri="{FF2B5EF4-FFF2-40B4-BE49-F238E27FC236}">
                <a16:creationId xmlns:a16="http://schemas.microsoft.com/office/drawing/2014/main" id="{716FB565-E658-4A4E-8F60-B754E3461B36}"/>
              </a:ext>
            </a:extLst>
          </p:cNvPr>
          <p:cNvSpPr/>
          <p:nvPr/>
        </p:nvSpPr>
        <p:spPr>
          <a:xfrm>
            <a:off x="9073165" y="3766622"/>
            <a:ext cx="815662" cy="246845"/>
          </a:xfrm>
          <a:prstGeom prst="wedgeRoundRectCallout">
            <a:avLst/>
          </a:prstGeom>
          <a:solidFill>
            <a:schemeClr val="bg1"/>
          </a:solidFill>
          <a:ln>
            <a:solidFill>
              <a:srgbClr val="0A1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44">
            <a:extLst>
              <a:ext uri="{FF2B5EF4-FFF2-40B4-BE49-F238E27FC236}">
                <a16:creationId xmlns:a16="http://schemas.microsoft.com/office/drawing/2014/main" id="{B2C75754-888C-4288-8474-219E4EF944B7}"/>
              </a:ext>
            </a:extLst>
          </p:cNvPr>
          <p:cNvSpPr txBox="1"/>
          <p:nvPr/>
        </p:nvSpPr>
        <p:spPr>
          <a:xfrm>
            <a:off x="9073373" y="3350082"/>
            <a:ext cx="1134473" cy="338554"/>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sz="1600">
                <a:solidFill>
                  <a:srgbClr val="0C14F5"/>
                </a:solidFill>
                <a:latin typeface="Baloo Thambi 2"/>
                <a:cs typeface="Calibri" panose="020F0502020204030204"/>
              </a:rPr>
              <a:t>verbatims</a:t>
            </a:r>
          </a:p>
        </p:txBody>
      </p:sp>
      <p:sp>
        <p:nvSpPr>
          <p:cNvPr id="146" name="Signe Plus 145">
            <a:extLst>
              <a:ext uri="{FF2B5EF4-FFF2-40B4-BE49-F238E27FC236}">
                <a16:creationId xmlns:a16="http://schemas.microsoft.com/office/drawing/2014/main" id="{B9EA4DFC-CF51-4EDC-BBE8-D68FCB7D7CE1}"/>
              </a:ext>
            </a:extLst>
          </p:cNvPr>
          <p:cNvSpPr/>
          <p:nvPr/>
        </p:nvSpPr>
        <p:spPr>
          <a:xfrm>
            <a:off x="10285925" y="3454757"/>
            <a:ext cx="257577" cy="236113"/>
          </a:xfrm>
          <a:prstGeom prst="mathPlus">
            <a:avLst/>
          </a:prstGeom>
          <a:solidFill>
            <a:srgbClr val="0A10C2"/>
          </a:solidFill>
          <a:ln>
            <a:solidFill>
              <a:srgbClr val="0A1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ZoneTexte 146">
            <a:extLst>
              <a:ext uri="{FF2B5EF4-FFF2-40B4-BE49-F238E27FC236}">
                <a16:creationId xmlns:a16="http://schemas.microsoft.com/office/drawing/2014/main" id="{8DB9A030-0E46-403A-904C-23E5A09B25BA}"/>
              </a:ext>
            </a:extLst>
          </p:cNvPr>
          <p:cNvSpPr txBox="1"/>
          <p:nvPr/>
        </p:nvSpPr>
        <p:spPr>
          <a:xfrm>
            <a:off x="9985627" y="3768645"/>
            <a:ext cx="2078922" cy="338554"/>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sz="1600">
                <a:solidFill>
                  <a:srgbClr val="0C14F5"/>
                </a:solidFill>
                <a:latin typeface="Baloo Thambi 2"/>
                <a:cs typeface="Calibri" panose="020F0502020204030204"/>
              </a:rPr>
              <a:t>monologue intérieur</a:t>
            </a:r>
          </a:p>
        </p:txBody>
      </p:sp>
      <p:sp>
        <p:nvSpPr>
          <p:cNvPr id="148" name="Phylactère : pensées 147">
            <a:extLst>
              <a:ext uri="{FF2B5EF4-FFF2-40B4-BE49-F238E27FC236}">
                <a16:creationId xmlns:a16="http://schemas.microsoft.com/office/drawing/2014/main" id="{86C33246-C20E-49E3-84EE-A20EC8929875}"/>
              </a:ext>
            </a:extLst>
          </p:cNvPr>
          <p:cNvSpPr/>
          <p:nvPr/>
        </p:nvSpPr>
        <p:spPr>
          <a:xfrm>
            <a:off x="10607898" y="3315860"/>
            <a:ext cx="590282" cy="343435"/>
          </a:xfrm>
          <a:prstGeom prst="cloudCallout">
            <a:avLst/>
          </a:prstGeom>
          <a:solidFill>
            <a:schemeClr val="bg1"/>
          </a:solidFill>
          <a:ln>
            <a:solidFill>
              <a:srgbClr val="0A1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ZoneTexte 148">
            <a:extLst>
              <a:ext uri="{FF2B5EF4-FFF2-40B4-BE49-F238E27FC236}">
                <a16:creationId xmlns:a16="http://schemas.microsoft.com/office/drawing/2014/main" id="{94DAD2F3-55BC-4A86-810C-ECC4600B0065}"/>
              </a:ext>
            </a:extLst>
          </p:cNvPr>
          <p:cNvSpPr txBox="1"/>
          <p:nvPr/>
        </p:nvSpPr>
        <p:spPr>
          <a:xfrm>
            <a:off x="9073374" y="4401856"/>
            <a:ext cx="1134473"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rgbClr val="0C14F5"/>
                </a:solidFill>
                <a:latin typeface="Baloo Thambi 2"/>
                <a:cs typeface="Calibri" panose="020F0502020204030204"/>
              </a:rPr>
              <a:t>emojis</a:t>
            </a:r>
          </a:p>
        </p:txBody>
      </p:sp>
      <p:pic>
        <p:nvPicPr>
          <p:cNvPr id="151" name="Image 37" descr="Une image contenant jeu&#10;&#10;Description générée automatiquement">
            <a:extLst>
              <a:ext uri="{FF2B5EF4-FFF2-40B4-BE49-F238E27FC236}">
                <a16:creationId xmlns:a16="http://schemas.microsoft.com/office/drawing/2014/main" id="{1FA3379F-33E2-4F6F-B175-AEA41835F011}"/>
              </a:ext>
            </a:extLst>
          </p:cNvPr>
          <p:cNvPicPr>
            <a:picLocks noChangeAspect="1"/>
          </p:cNvPicPr>
          <p:nvPr/>
        </p:nvPicPr>
        <p:blipFill>
          <a:blip r:embed="rId4"/>
          <a:stretch>
            <a:fillRect/>
          </a:stretch>
        </p:blipFill>
        <p:spPr>
          <a:xfrm flipH="1">
            <a:off x="10286397" y="4346762"/>
            <a:ext cx="570867" cy="531848"/>
          </a:xfrm>
          <a:prstGeom prst="rect">
            <a:avLst/>
          </a:prstGeom>
        </p:spPr>
      </p:pic>
      <p:pic>
        <p:nvPicPr>
          <p:cNvPr id="153" name="Image 12" descr="Une image contenant dessin&#10;&#10;Description générée automatiquement">
            <a:extLst>
              <a:ext uri="{FF2B5EF4-FFF2-40B4-BE49-F238E27FC236}">
                <a16:creationId xmlns:a16="http://schemas.microsoft.com/office/drawing/2014/main" id="{24D4B740-66D0-4A4D-8B01-6DD7EBD87E70}"/>
              </a:ext>
            </a:extLst>
          </p:cNvPr>
          <p:cNvPicPr>
            <a:picLocks noChangeAspect="1"/>
          </p:cNvPicPr>
          <p:nvPr/>
        </p:nvPicPr>
        <p:blipFill>
          <a:blip r:embed="rId5"/>
          <a:stretch>
            <a:fillRect/>
          </a:stretch>
        </p:blipFill>
        <p:spPr>
          <a:xfrm>
            <a:off x="10859484" y="4343717"/>
            <a:ext cx="584868" cy="543221"/>
          </a:xfrm>
          <a:prstGeom prst="rect">
            <a:avLst/>
          </a:prstGeom>
        </p:spPr>
      </p:pic>
      <p:pic>
        <p:nvPicPr>
          <p:cNvPr id="155" name="Image 46" descr="Une image contenant jeu, miroir&#10;&#10;Description générée automatiquement">
            <a:extLst>
              <a:ext uri="{FF2B5EF4-FFF2-40B4-BE49-F238E27FC236}">
                <a16:creationId xmlns:a16="http://schemas.microsoft.com/office/drawing/2014/main" id="{984208AF-751B-4A8B-B286-B0CCC172FEA7}"/>
              </a:ext>
            </a:extLst>
          </p:cNvPr>
          <p:cNvPicPr>
            <a:picLocks noChangeAspect="1"/>
          </p:cNvPicPr>
          <p:nvPr/>
        </p:nvPicPr>
        <p:blipFill>
          <a:blip r:embed="rId6"/>
          <a:stretch>
            <a:fillRect/>
          </a:stretch>
        </p:blipFill>
        <p:spPr>
          <a:xfrm>
            <a:off x="11432464" y="4356211"/>
            <a:ext cx="584227" cy="541939"/>
          </a:xfrm>
          <a:prstGeom prst="rect">
            <a:avLst/>
          </a:prstGeom>
        </p:spPr>
      </p:pic>
      <p:sp>
        <p:nvSpPr>
          <p:cNvPr id="55" name="ZoneTexte 54">
            <a:extLst>
              <a:ext uri="{FF2B5EF4-FFF2-40B4-BE49-F238E27FC236}">
                <a16:creationId xmlns:a16="http://schemas.microsoft.com/office/drawing/2014/main" id="{6D309E1B-4E4A-4CA6-9FE3-CDBB20ED71AE}"/>
              </a:ext>
            </a:extLst>
          </p:cNvPr>
          <p:cNvSpPr txBox="1"/>
          <p:nvPr/>
        </p:nvSpPr>
        <p:spPr>
          <a:xfrm>
            <a:off x="9179553" y="1296188"/>
            <a:ext cx="2840923" cy="646331"/>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rgbClr val="0C14F5"/>
                </a:solidFill>
                <a:latin typeface="Baloo Thambi 2"/>
                <a:cs typeface="Calibri" panose="020F0502020204030204"/>
              </a:rPr>
              <a:t>Quelques </a:t>
            </a:r>
            <a:endParaRPr lang="fr-FR"/>
          </a:p>
          <a:p>
            <a:pPr algn="ctr"/>
            <a:r>
              <a:rPr lang="fr-FR">
                <a:solidFill>
                  <a:srgbClr val="0C14F5"/>
                </a:solidFill>
                <a:latin typeface="Baloo Thambi 2"/>
                <a:cs typeface="Calibri" panose="020F0502020204030204"/>
              </a:rPr>
              <a:t>illustrations possibles</a:t>
            </a:r>
            <a:endParaRPr lang="fr-FR"/>
          </a:p>
        </p:txBody>
      </p:sp>
      <p:sp>
        <p:nvSpPr>
          <p:cNvPr id="58" name="Rectangle 57">
            <a:extLst>
              <a:ext uri="{FF2B5EF4-FFF2-40B4-BE49-F238E27FC236}">
                <a16:creationId xmlns:a16="http://schemas.microsoft.com/office/drawing/2014/main" id="{8E12E871-8946-427E-8041-921F7A8287A4}"/>
              </a:ext>
            </a:extLst>
          </p:cNvPr>
          <p:cNvSpPr/>
          <p:nvPr/>
        </p:nvSpPr>
        <p:spPr>
          <a:xfrm>
            <a:off x="9174191" y="5353244"/>
            <a:ext cx="2835211" cy="1398645"/>
          </a:xfrm>
          <a:prstGeom prst="rect">
            <a:avLst/>
          </a:prstGeom>
          <a:solidFill>
            <a:srgbClr val="0C14F5">
              <a:alpha val="15000"/>
            </a:srgbClr>
          </a:solidFill>
          <a:ln>
            <a:solidFill>
              <a:srgbClr val="FFC13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a:solidFill>
                  <a:srgbClr val="0A10C2"/>
                </a:solidFill>
                <a:cs typeface="Calibri"/>
              </a:rPr>
              <a:t>Au choix </a:t>
            </a:r>
          </a:p>
          <a:p>
            <a:pPr algn="ctr"/>
            <a:r>
              <a:rPr lang="fr-FR" b="1">
                <a:solidFill>
                  <a:srgbClr val="0A10C2"/>
                </a:solidFill>
                <a:cs typeface="Calibri"/>
              </a:rPr>
              <a:t>à détailler étape par étape ou porter une appréciation globale</a:t>
            </a:r>
          </a:p>
        </p:txBody>
      </p:sp>
      <p:sp>
        <p:nvSpPr>
          <p:cNvPr id="6" name="Ellipse 5">
            <a:extLst>
              <a:ext uri="{FF2B5EF4-FFF2-40B4-BE49-F238E27FC236}">
                <a16:creationId xmlns:a16="http://schemas.microsoft.com/office/drawing/2014/main" id="{5FCD30FE-796B-432F-A4C7-D87B9B1C875D}"/>
              </a:ext>
            </a:extLst>
          </p:cNvPr>
          <p:cNvSpPr/>
          <p:nvPr/>
        </p:nvSpPr>
        <p:spPr>
          <a:xfrm>
            <a:off x="11562444" y="6319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12</a:t>
            </a:r>
          </a:p>
        </p:txBody>
      </p:sp>
    </p:spTree>
    <p:extLst>
      <p:ext uri="{BB962C8B-B14F-4D97-AF65-F5344CB8AC3E}">
        <p14:creationId xmlns:p14="http://schemas.microsoft.com/office/powerpoint/2010/main" val="62259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9B1C97-33EF-459E-8233-724371139F93}"/>
              </a:ext>
            </a:extLst>
          </p:cNvPr>
          <p:cNvSpPr txBox="1"/>
          <p:nvPr/>
        </p:nvSpPr>
        <p:spPr>
          <a:xfrm>
            <a:off x="892197" y="262687"/>
            <a:ext cx="6556719"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rPr>
              <a:t>L'illustration : </a:t>
            </a:r>
            <a:endParaRPr lang="fr-FR" sz="3200" b="1">
              <a:solidFill>
                <a:srgbClr val="0A10C2"/>
              </a:solidFill>
              <a:latin typeface="Baloo Thambi 2" panose="03080502040302020200" pitchFamily="66" charset="0"/>
            </a:endParaRPr>
          </a:p>
        </p:txBody>
      </p:sp>
      <p:sp>
        <p:nvSpPr>
          <p:cNvPr id="40" name="Rectangle 39">
            <a:extLst>
              <a:ext uri="{FF2B5EF4-FFF2-40B4-BE49-F238E27FC236}">
                <a16:creationId xmlns:a16="http://schemas.microsoft.com/office/drawing/2014/main" id="{38BFFE61-7990-49C1-BBEC-F7952A82F501}"/>
              </a:ext>
            </a:extLst>
          </p:cNvPr>
          <p:cNvSpPr/>
          <p:nvPr/>
        </p:nvSpPr>
        <p:spPr>
          <a:xfrm>
            <a:off x="1289887" y="748891"/>
            <a:ext cx="2473157" cy="802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0">
            <a:extLst>
              <a:ext uri="{FF2B5EF4-FFF2-40B4-BE49-F238E27FC236}">
                <a16:creationId xmlns:a16="http://schemas.microsoft.com/office/drawing/2014/main" id="{385E4C0E-A96A-4F8C-8A11-71AC1D061D10}"/>
              </a:ext>
            </a:extLst>
          </p:cNvPr>
          <p:cNvPicPr>
            <a:picLocks noChangeAspect="1"/>
          </p:cNvPicPr>
          <p:nvPr/>
        </p:nvPicPr>
        <p:blipFill>
          <a:blip r:embed="rId2"/>
          <a:stretch>
            <a:fillRect/>
          </a:stretch>
        </p:blipFill>
        <p:spPr>
          <a:xfrm>
            <a:off x="5891841" y="-66581"/>
            <a:ext cx="1366254" cy="1780676"/>
          </a:xfrm>
          <a:prstGeom prst="rect">
            <a:avLst/>
          </a:prstGeom>
        </p:spPr>
      </p:pic>
      <p:sp>
        <p:nvSpPr>
          <p:cNvPr id="4" name="ZoneTexte 3">
            <a:extLst>
              <a:ext uri="{FF2B5EF4-FFF2-40B4-BE49-F238E27FC236}">
                <a16:creationId xmlns:a16="http://schemas.microsoft.com/office/drawing/2014/main" id="{96C976C4-2D9A-423A-824C-E77E52F8EE4B}"/>
              </a:ext>
            </a:extLst>
          </p:cNvPr>
          <p:cNvSpPr txBox="1"/>
          <p:nvPr/>
        </p:nvSpPr>
        <p:spPr>
          <a:xfrm>
            <a:off x="7333781" y="812787"/>
            <a:ext cx="4622089" cy="830997"/>
          </a:xfrm>
          <a:prstGeom prst="rect">
            <a:avLst/>
          </a:prstGeom>
          <a:noFill/>
        </p:spPr>
        <p:txBody>
          <a:bodyPr wrap="square" lIns="91440" tIns="45720" rIns="91440" bIns="45720" rtlCol="0" anchor="t">
            <a:spAutoFit/>
          </a:bodyPr>
          <a:lstStyle/>
          <a:p>
            <a:r>
              <a:rPr lang="fr-FR" sz="2400" b="1">
                <a:solidFill>
                  <a:srgbClr val="0C14F5"/>
                </a:solidFill>
                <a:latin typeface="Baloo Thambi 2"/>
              </a:rPr>
              <a:t>Philippe </a:t>
            </a:r>
            <a:endParaRPr lang="fr-FR" sz="2400" b="1">
              <a:solidFill>
                <a:srgbClr val="0C14F5"/>
              </a:solidFill>
              <a:latin typeface="Baloo Thambi 2" panose="03080502040302020200" pitchFamily="66" charset="0"/>
            </a:endParaRPr>
          </a:p>
          <a:p>
            <a:r>
              <a:rPr lang="fr-FR" sz="2400" b="1">
                <a:solidFill>
                  <a:srgbClr val="0C14F5"/>
                </a:solidFill>
                <a:latin typeface="Baloo Thambi 2"/>
              </a:rPr>
              <a:t>entrepreneur dans le textile</a:t>
            </a:r>
            <a:endParaRPr lang="fr-FR" sz="2400" b="1">
              <a:solidFill>
                <a:srgbClr val="0C14F5"/>
              </a:solidFill>
              <a:latin typeface="Baloo Thambi 2" panose="03080502040302020200" pitchFamily="66" charset="0"/>
            </a:endParaRPr>
          </a:p>
        </p:txBody>
      </p:sp>
      <p:sp>
        <p:nvSpPr>
          <p:cNvPr id="5" name="ZoneTexte 4">
            <a:extLst>
              <a:ext uri="{FF2B5EF4-FFF2-40B4-BE49-F238E27FC236}">
                <a16:creationId xmlns:a16="http://schemas.microsoft.com/office/drawing/2014/main" id="{3D89995B-9027-4157-9ED1-5AA79DB748AB}"/>
              </a:ext>
            </a:extLst>
          </p:cNvPr>
          <p:cNvSpPr txBox="1"/>
          <p:nvPr/>
        </p:nvSpPr>
        <p:spPr>
          <a:xfrm>
            <a:off x="7114710" y="2869588"/>
            <a:ext cx="4073733" cy="1223075"/>
          </a:xfrm>
          <a:prstGeom prst="rect">
            <a:avLst/>
          </a:prstGeom>
          <a:solidFill>
            <a:srgbClr val="05F7E7">
              <a:alpha val="26000"/>
            </a:srgbClr>
          </a:solidFill>
        </p:spPr>
        <p:txBody>
          <a:bodyPr wrap="square" lIns="91440" tIns="45720" rIns="91440" bIns="45720" rtlCol="0" anchor="t">
            <a:spAutoFit/>
          </a:bodyPr>
          <a:lstStyle/>
          <a:p>
            <a:r>
              <a:rPr lang="fr-FR">
                <a:solidFill>
                  <a:srgbClr val="0C14F5"/>
                </a:solidFill>
                <a:latin typeface="Baloo Thambi 2"/>
              </a:rPr>
              <a:t>Michel, mon beau-frère, c'est fait aider</a:t>
            </a:r>
            <a:endParaRPr lang="fr-FR">
              <a:solidFill>
                <a:srgbClr val="0C14F5"/>
              </a:solidFill>
              <a:latin typeface="Calibri" panose="020F0502020204030204"/>
              <a:cs typeface="Calibri" panose="020F0502020204030204"/>
            </a:endParaRPr>
          </a:p>
          <a:p>
            <a:r>
              <a:rPr lang="fr-FR">
                <a:solidFill>
                  <a:srgbClr val="0C14F5"/>
                </a:solidFill>
                <a:latin typeface="Baloo Thambi 2"/>
              </a:rPr>
              <a:t> par la Région pour son installation, </a:t>
            </a:r>
            <a:endParaRPr lang="fr-FR">
              <a:solidFill>
                <a:srgbClr val="0C14F5"/>
              </a:solidFill>
              <a:latin typeface="Calibri" panose="020F0502020204030204"/>
              <a:cs typeface="Calibri"/>
            </a:endParaRPr>
          </a:p>
          <a:p>
            <a:r>
              <a:rPr lang="fr-FR">
                <a:solidFill>
                  <a:srgbClr val="0C14F5"/>
                </a:solidFill>
                <a:latin typeface="Baloo Thambi 2"/>
              </a:rPr>
              <a:t>alors pourquoi pas moi ? </a:t>
            </a:r>
            <a:endParaRPr lang="fr-FR">
              <a:solidFill>
                <a:srgbClr val="0C14F5"/>
              </a:solidFill>
              <a:latin typeface="Baloo Thambi 2"/>
              <a:cs typeface="Calibri"/>
            </a:endParaRPr>
          </a:p>
          <a:p>
            <a:r>
              <a:rPr lang="fr-FR">
                <a:solidFill>
                  <a:srgbClr val="0C14F5"/>
                </a:solidFill>
                <a:latin typeface="Baloo Thambi 2"/>
              </a:rPr>
              <a:t>C'est là que tout a commencé...</a:t>
            </a:r>
            <a:endParaRPr lang="fr-FR">
              <a:solidFill>
                <a:srgbClr val="0C14F5"/>
              </a:solidFill>
              <a:latin typeface="Baloo Thambi 2"/>
              <a:cs typeface="Calibri"/>
            </a:endParaRPr>
          </a:p>
        </p:txBody>
      </p:sp>
      <p:sp>
        <p:nvSpPr>
          <p:cNvPr id="12" name="ZoneTexte 11">
            <a:extLst>
              <a:ext uri="{FF2B5EF4-FFF2-40B4-BE49-F238E27FC236}">
                <a16:creationId xmlns:a16="http://schemas.microsoft.com/office/drawing/2014/main" id="{97618B61-9BA0-4451-9F04-507109F7A033}"/>
              </a:ext>
            </a:extLst>
          </p:cNvPr>
          <p:cNvSpPr txBox="1"/>
          <p:nvPr/>
        </p:nvSpPr>
        <p:spPr>
          <a:xfrm>
            <a:off x="6022885" y="4143377"/>
            <a:ext cx="4619641" cy="369332"/>
          </a:xfrm>
          <a:prstGeom prst="rect">
            <a:avLst/>
          </a:prstGeom>
          <a:solidFill>
            <a:schemeClr val="accent2">
              <a:lumMod val="40000"/>
              <a:lumOff val="60000"/>
            </a:schemeClr>
          </a:solidFill>
        </p:spPr>
        <p:txBody>
          <a:bodyPr wrap="square" lIns="91440" tIns="45720" rIns="91440" bIns="45720" rtlCol="0" anchor="t">
            <a:spAutoFit/>
          </a:bodyPr>
          <a:lstStyle/>
          <a:p>
            <a:r>
              <a:rPr lang="fr-FR">
                <a:solidFill>
                  <a:srgbClr val="0C14F5"/>
                </a:solidFill>
                <a:latin typeface="Baloo Thambi 2"/>
              </a:rPr>
              <a:t>J'ai tenté ma chance et je n'ai pas été déçu !</a:t>
            </a:r>
          </a:p>
        </p:txBody>
      </p:sp>
      <p:sp>
        <p:nvSpPr>
          <p:cNvPr id="7" name="ZoneTexte 6">
            <a:extLst>
              <a:ext uri="{FF2B5EF4-FFF2-40B4-BE49-F238E27FC236}">
                <a16:creationId xmlns:a16="http://schemas.microsoft.com/office/drawing/2014/main" id="{98CF5DC9-06B9-45B0-B409-06A21E9B975B}"/>
              </a:ext>
            </a:extLst>
          </p:cNvPr>
          <p:cNvSpPr txBox="1"/>
          <p:nvPr/>
        </p:nvSpPr>
        <p:spPr>
          <a:xfrm>
            <a:off x="6057006" y="1880123"/>
            <a:ext cx="4540030" cy="923330"/>
          </a:xfrm>
          <a:prstGeom prst="rect">
            <a:avLst/>
          </a:prstGeom>
          <a:solidFill>
            <a:srgbClr val="05F786">
              <a:alpha val="26000"/>
            </a:srgbClr>
          </a:solidFill>
        </p:spPr>
        <p:txBody>
          <a:bodyPr wrap="square" lIns="91440" tIns="45720" rIns="91440" bIns="45720" rtlCol="0" anchor="t">
            <a:spAutoFit/>
          </a:bodyPr>
          <a:lstStyle/>
          <a:p>
            <a:r>
              <a:rPr lang="fr-FR">
                <a:solidFill>
                  <a:srgbClr val="0C14F5"/>
                </a:solidFill>
                <a:latin typeface="Baloo Thambi 2"/>
              </a:rPr>
              <a:t>Moi c'est Philippe, je lance mon entreprise </a:t>
            </a:r>
          </a:p>
          <a:p>
            <a:r>
              <a:rPr lang="fr-FR">
                <a:solidFill>
                  <a:srgbClr val="0C14F5"/>
                </a:solidFill>
                <a:latin typeface="Baloo Thambi 2"/>
              </a:rPr>
              <a:t>de boutons de manchettes recyclés </a:t>
            </a:r>
          </a:p>
          <a:p>
            <a:r>
              <a:rPr lang="fr-FR">
                <a:solidFill>
                  <a:srgbClr val="0C14F5"/>
                </a:solidFill>
                <a:latin typeface="Baloo Thambi 2"/>
              </a:rPr>
              <a:t>à partir de bouchons de champagne !</a:t>
            </a:r>
            <a:endParaRPr lang="fr-FR">
              <a:solidFill>
                <a:srgbClr val="0C14F5"/>
              </a:solidFill>
            </a:endParaRPr>
          </a:p>
        </p:txBody>
      </p:sp>
      <p:sp>
        <p:nvSpPr>
          <p:cNvPr id="13" name="ZoneTexte 12">
            <a:extLst>
              <a:ext uri="{FF2B5EF4-FFF2-40B4-BE49-F238E27FC236}">
                <a16:creationId xmlns:a16="http://schemas.microsoft.com/office/drawing/2014/main" id="{0057803A-C4AF-4CFB-A6CE-FADE6EFE6144}"/>
              </a:ext>
            </a:extLst>
          </p:cNvPr>
          <p:cNvSpPr txBox="1"/>
          <p:nvPr/>
        </p:nvSpPr>
        <p:spPr>
          <a:xfrm>
            <a:off x="7273935" y="4564185"/>
            <a:ext cx="3937254" cy="923330"/>
          </a:xfrm>
          <a:prstGeom prst="rect">
            <a:avLst/>
          </a:prstGeom>
          <a:solidFill>
            <a:srgbClr val="0A10C2">
              <a:alpha val="14000"/>
            </a:srgbClr>
          </a:solidFill>
        </p:spPr>
        <p:txBody>
          <a:bodyPr wrap="square" lIns="91440" tIns="45720" rIns="91440" bIns="45720" rtlCol="0" anchor="t">
            <a:spAutoFit/>
          </a:bodyPr>
          <a:lstStyle/>
          <a:p>
            <a:r>
              <a:rPr lang="fr-FR">
                <a:solidFill>
                  <a:srgbClr val="0C14F5"/>
                </a:solidFill>
                <a:latin typeface="Baloo Thambi 2"/>
                <a:cs typeface="Calibri"/>
              </a:rPr>
              <a:t>Et comme j'aime bien griffoner </a:t>
            </a:r>
            <a:endParaRPr lang="fr-FR">
              <a:solidFill>
                <a:srgbClr val="000000"/>
              </a:solidFill>
              <a:latin typeface="Calibri" panose="020F0502020204030204"/>
              <a:cs typeface="Calibri"/>
            </a:endParaRPr>
          </a:p>
          <a:p>
            <a:r>
              <a:rPr lang="fr-FR">
                <a:solidFill>
                  <a:srgbClr val="0C14F5"/>
                </a:solidFill>
                <a:latin typeface="Baloo Thambi 2"/>
                <a:cs typeface="Calibri"/>
              </a:rPr>
              <a:t>à mes heures perdues </a:t>
            </a:r>
            <a:endParaRPr lang="fr-FR">
              <a:cs typeface="Calibri"/>
            </a:endParaRPr>
          </a:p>
          <a:p>
            <a:r>
              <a:rPr lang="fr-FR" b="1">
                <a:solidFill>
                  <a:srgbClr val="0C14F5"/>
                </a:solidFill>
                <a:latin typeface="Baloo Thambi 2"/>
                <a:cs typeface="Calibri"/>
              </a:rPr>
              <a:t>je vous ai dessiné mon parcours !</a:t>
            </a:r>
          </a:p>
        </p:txBody>
      </p:sp>
      <p:sp>
        <p:nvSpPr>
          <p:cNvPr id="11" name="Flèche : bas 10">
            <a:extLst>
              <a:ext uri="{FF2B5EF4-FFF2-40B4-BE49-F238E27FC236}">
                <a16:creationId xmlns:a16="http://schemas.microsoft.com/office/drawing/2014/main" id="{AB1E1127-3B80-416F-9889-626B93E3267A}"/>
              </a:ext>
            </a:extLst>
          </p:cNvPr>
          <p:cNvSpPr/>
          <p:nvPr/>
        </p:nvSpPr>
        <p:spPr>
          <a:xfrm>
            <a:off x="10107236" y="5669347"/>
            <a:ext cx="489044" cy="978089"/>
          </a:xfrm>
          <a:prstGeom prst="downArrow">
            <a:avLst/>
          </a:prstGeom>
          <a:solidFill>
            <a:srgbClr val="0C14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B19F33D-7DCD-41CA-9455-E7124275F9A7}"/>
              </a:ext>
            </a:extLst>
          </p:cNvPr>
          <p:cNvSpPr txBox="1"/>
          <p:nvPr/>
        </p:nvSpPr>
        <p:spPr>
          <a:xfrm>
            <a:off x="5549409" y="5647026"/>
            <a:ext cx="4471990" cy="830997"/>
          </a:xfrm>
          <a:prstGeom prst="rect">
            <a:avLst/>
          </a:prstGeom>
          <a:solidFill>
            <a:schemeClr val="bg1"/>
          </a:solidFill>
        </p:spPr>
        <p:txBody>
          <a:bodyPr wrap="square" lIns="91440" tIns="45720" rIns="91440" bIns="45720" rtlCol="0" anchor="t">
            <a:spAutoFit/>
          </a:bodyPr>
          <a:lstStyle/>
          <a:p>
            <a:r>
              <a:rPr lang="fr-FR" sz="2400" b="1">
                <a:solidFill>
                  <a:srgbClr val="0C14F5"/>
                </a:solidFill>
                <a:latin typeface="Baloo Thambi 2"/>
                <a:cs typeface="Calibri"/>
              </a:rPr>
              <a:t>Venez vivre </a:t>
            </a:r>
          </a:p>
          <a:p>
            <a:r>
              <a:rPr lang="fr-FR" sz="2400" b="1">
                <a:solidFill>
                  <a:srgbClr val="0C14F5"/>
                </a:solidFill>
                <a:latin typeface="Baloo Thambi 2"/>
                <a:cs typeface="Calibri"/>
              </a:rPr>
              <a:t>mon expérience d'usager ! </a:t>
            </a:r>
          </a:p>
        </p:txBody>
      </p:sp>
      <p:sp>
        <p:nvSpPr>
          <p:cNvPr id="8" name="Ellipse 7">
            <a:extLst>
              <a:ext uri="{FF2B5EF4-FFF2-40B4-BE49-F238E27FC236}">
                <a16:creationId xmlns:a16="http://schemas.microsoft.com/office/drawing/2014/main" id="{A498C41D-79E3-4110-82D6-437A5D573E72}"/>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13</a:t>
            </a:r>
          </a:p>
        </p:txBody>
      </p:sp>
    </p:spTree>
    <p:extLst>
      <p:ext uri="{BB962C8B-B14F-4D97-AF65-F5344CB8AC3E}">
        <p14:creationId xmlns:p14="http://schemas.microsoft.com/office/powerpoint/2010/main" val="150004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12" descr="Une image contenant dessin&#10;&#10;Description générée automatiquement">
            <a:extLst>
              <a:ext uri="{FF2B5EF4-FFF2-40B4-BE49-F238E27FC236}">
                <a16:creationId xmlns:a16="http://schemas.microsoft.com/office/drawing/2014/main" id="{E498A720-2433-4AF6-A270-BABFE7AE8BB4}"/>
              </a:ext>
            </a:extLst>
          </p:cNvPr>
          <p:cNvPicPr>
            <a:picLocks noChangeAspect="1"/>
          </p:cNvPicPr>
          <p:nvPr/>
        </p:nvPicPr>
        <p:blipFill>
          <a:blip r:embed="rId2"/>
          <a:stretch>
            <a:fillRect/>
          </a:stretch>
        </p:blipFill>
        <p:spPr>
          <a:xfrm>
            <a:off x="3132160" y="6254083"/>
            <a:ext cx="627798" cy="650544"/>
          </a:xfrm>
          <a:prstGeom prst="rect">
            <a:avLst/>
          </a:prstGeom>
        </p:spPr>
      </p:pic>
      <p:pic>
        <p:nvPicPr>
          <p:cNvPr id="8" name="Image 8">
            <a:extLst>
              <a:ext uri="{FF2B5EF4-FFF2-40B4-BE49-F238E27FC236}">
                <a16:creationId xmlns:a16="http://schemas.microsoft.com/office/drawing/2014/main" id="{1941E97C-0A9C-429A-9110-9E6672939376}"/>
              </a:ext>
            </a:extLst>
          </p:cNvPr>
          <p:cNvPicPr>
            <a:picLocks noChangeAspect="1"/>
          </p:cNvPicPr>
          <p:nvPr/>
        </p:nvPicPr>
        <p:blipFill>
          <a:blip r:embed="rId3"/>
          <a:stretch>
            <a:fillRect/>
          </a:stretch>
        </p:blipFill>
        <p:spPr>
          <a:xfrm rot="840000">
            <a:off x="945299" y="1232393"/>
            <a:ext cx="965201" cy="951833"/>
          </a:xfrm>
          <a:prstGeom prst="rect">
            <a:avLst/>
          </a:prstGeom>
        </p:spPr>
      </p:pic>
      <p:pic>
        <p:nvPicPr>
          <p:cNvPr id="4" name="Image 4">
            <a:extLst>
              <a:ext uri="{FF2B5EF4-FFF2-40B4-BE49-F238E27FC236}">
                <a16:creationId xmlns:a16="http://schemas.microsoft.com/office/drawing/2014/main" id="{29ED007D-7550-4105-B7B7-7DC64EA644DF}"/>
              </a:ext>
            </a:extLst>
          </p:cNvPr>
          <p:cNvPicPr>
            <a:picLocks noChangeAspect="1"/>
          </p:cNvPicPr>
          <p:nvPr/>
        </p:nvPicPr>
        <p:blipFill>
          <a:blip r:embed="rId4"/>
          <a:stretch>
            <a:fillRect/>
          </a:stretch>
        </p:blipFill>
        <p:spPr>
          <a:xfrm>
            <a:off x="-82445" y="783210"/>
            <a:ext cx="1594912" cy="2012526"/>
          </a:xfrm>
          <a:prstGeom prst="rect">
            <a:avLst/>
          </a:prstGeom>
        </p:spPr>
      </p:pic>
      <p:pic>
        <p:nvPicPr>
          <p:cNvPr id="5" name="Image 5" descr="Une image contenant dessin&#10;&#10;Description générée automatiquement">
            <a:extLst>
              <a:ext uri="{FF2B5EF4-FFF2-40B4-BE49-F238E27FC236}">
                <a16:creationId xmlns:a16="http://schemas.microsoft.com/office/drawing/2014/main" id="{4B4B2810-078E-4247-8923-63A9D317264E}"/>
              </a:ext>
            </a:extLst>
          </p:cNvPr>
          <p:cNvPicPr>
            <a:picLocks noChangeAspect="1"/>
          </p:cNvPicPr>
          <p:nvPr/>
        </p:nvPicPr>
        <p:blipFill>
          <a:blip r:embed="rId5"/>
          <a:stretch>
            <a:fillRect/>
          </a:stretch>
        </p:blipFill>
        <p:spPr>
          <a:xfrm>
            <a:off x="775528" y="517637"/>
            <a:ext cx="684464" cy="697832"/>
          </a:xfrm>
          <a:prstGeom prst="rect">
            <a:avLst/>
          </a:prstGeom>
        </p:spPr>
      </p:pic>
      <p:pic>
        <p:nvPicPr>
          <p:cNvPr id="7" name="Image 7">
            <a:extLst>
              <a:ext uri="{FF2B5EF4-FFF2-40B4-BE49-F238E27FC236}">
                <a16:creationId xmlns:a16="http://schemas.microsoft.com/office/drawing/2014/main" id="{4685FECA-50CF-46D3-869D-40C9A05A73CC}"/>
              </a:ext>
            </a:extLst>
          </p:cNvPr>
          <p:cNvPicPr>
            <a:picLocks noChangeAspect="1"/>
          </p:cNvPicPr>
          <p:nvPr/>
        </p:nvPicPr>
        <p:blipFill>
          <a:blip r:embed="rId6"/>
          <a:stretch>
            <a:fillRect/>
          </a:stretch>
        </p:blipFill>
        <p:spPr>
          <a:xfrm flipH="1">
            <a:off x="1320918" y="859830"/>
            <a:ext cx="612273" cy="604253"/>
          </a:xfrm>
          <a:prstGeom prst="rect">
            <a:avLst/>
          </a:prstGeom>
        </p:spPr>
      </p:pic>
      <p:sp>
        <p:nvSpPr>
          <p:cNvPr id="9" name="Flèche : droite rayée 8">
            <a:extLst>
              <a:ext uri="{FF2B5EF4-FFF2-40B4-BE49-F238E27FC236}">
                <a16:creationId xmlns:a16="http://schemas.microsoft.com/office/drawing/2014/main" id="{F46E4C7F-18BC-42A6-9CBB-D771DB73ACEE}"/>
              </a:ext>
            </a:extLst>
          </p:cNvPr>
          <p:cNvSpPr/>
          <p:nvPr/>
        </p:nvSpPr>
        <p:spPr>
          <a:xfrm>
            <a:off x="1908531" y="847211"/>
            <a:ext cx="462307" cy="515382"/>
          </a:xfrm>
          <a:prstGeom prst="stripedRightArrow">
            <a:avLst/>
          </a:prstGeom>
          <a:solidFill>
            <a:srgbClr val="172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4">
            <a:extLst>
              <a:ext uri="{FF2B5EF4-FFF2-40B4-BE49-F238E27FC236}">
                <a16:creationId xmlns:a16="http://schemas.microsoft.com/office/drawing/2014/main" id="{A2F22F89-8DBC-439B-B237-3EC5B2089CEF}"/>
              </a:ext>
            </a:extLst>
          </p:cNvPr>
          <p:cNvPicPr>
            <a:picLocks noChangeAspect="1"/>
          </p:cNvPicPr>
          <p:nvPr/>
        </p:nvPicPr>
        <p:blipFill>
          <a:blip r:embed="rId4"/>
          <a:stretch>
            <a:fillRect/>
          </a:stretch>
        </p:blipFill>
        <p:spPr>
          <a:xfrm>
            <a:off x="1935587" y="521629"/>
            <a:ext cx="1594912" cy="2012526"/>
          </a:xfrm>
          <a:prstGeom prst="rect">
            <a:avLst/>
          </a:prstGeom>
        </p:spPr>
      </p:pic>
      <p:pic>
        <p:nvPicPr>
          <p:cNvPr id="11" name="Image 11" descr="Une image contenant dessin&#10;&#10;Description générée automatiquement">
            <a:extLst>
              <a:ext uri="{FF2B5EF4-FFF2-40B4-BE49-F238E27FC236}">
                <a16:creationId xmlns:a16="http://schemas.microsoft.com/office/drawing/2014/main" id="{4F376F27-61B8-4C6D-9BF0-D0C0B0BA1BA5}"/>
              </a:ext>
            </a:extLst>
          </p:cNvPr>
          <p:cNvPicPr>
            <a:picLocks noChangeAspect="1"/>
          </p:cNvPicPr>
          <p:nvPr/>
        </p:nvPicPr>
        <p:blipFill>
          <a:blip r:embed="rId7"/>
          <a:stretch>
            <a:fillRect/>
          </a:stretch>
        </p:blipFill>
        <p:spPr>
          <a:xfrm>
            <a:off x="2942608" y="438025"/>
            <a:ext cx="831516" cy="844885"/>
          </a:xfrm>
          <a:prstGeom prst="rect">
            <a:avLst/>
          </a:prstGeom>
        </p:spPr>
      </p:pic>
      <p:pic>
        <p:nvPicPr>
          <p:cNvPr id="15" name="Image 15" descr="Une image contenant signe, dessin, assiette&#10;&#10;Description générée automatiquement">
            <a:extLst>
              <a:ext uri="{FF2B5EF4-FFF2-40B4-BE49-F238E27FC236}">
                <a16:creationId xmlns:a16="http://schemas.microsoft.com/office/drawing/2014/main" id="{990DD5C3-430C-48E0-9E5D-23F39E6BDAF4}"/>
              </a:ext>
            </a:extLst>
          </p:cNvPr>
          <p:cNvPicPr>
            <a:picLocks noChangeAspect="1"/>
          </p:cNvPicPr>
          <p:nvPr/>
        </p:nvPicPr>
        <p:blipFill>
          <a:blip r:embed="rId8"/>
          <a:stretch>
            <a:fillRect/>
          </a:stretch>
        </p:blipFill>
        <p:spPr>
          <a:xfrm>
            <a:off x="3721169" y="642540"/>
            <a:ext cx="778043" cy="764675"/>
          </a:xfrm>
          <a:prstGeom prst="rect">
            <a:avLst/>
          </a:prstGeom>
        </p:spPr>
      </p:pic>
      <p:pic>
        <p:nvPicPr>
          <p:cNvPr id="17" name="Image 17">
            <a:extLst>
              <a:ext uri="{FF2B5EF4-FFF2-40B4-BE49-F238E27FC236}">
                <a16:creationId xmlns:a16="http://schemas.microsoft.com/office/drawing/2014/main" id="{6FE423CB-963F-459F-823E-30C93DEA4DE9}"/>
              </a:ext>
            </a:extLst>
          </p:cNvPr>
          <p:cNvPicPr>
            <a:picLocks noChangeAspect="1"/>
          </p:cNvPicPr>
          <p:nvPr/>
        </p:nvPicPr>
        <p:blipFill>
          <a:blip r:embed="rId9"/>
          <a:stretch>
            <a:fillRect/>
          </a:stretch>
        </p:blipFill>
        <p:spPr>
          <a:xfrm>
            <a:off x="3935463" y="1343087"/>
            <a:ext cx="711201" cy="697833"/>
          </a:xfrm>
          <a:prstGeom prst="rect">
            <a:avLst/>
          </a:prstGeom>
        </p:spPr>
      </p:pic>
      <p:pic>
        <p:nvPicPr>
          <p:cNvPr id="18" name="Image 18" descr="Une image contenant jeu, tabouret, table&#10;&#10;Description générée automatiquement">
            <a:extLst>
              <a:ext uri="{FF2B5EF4-FFF2-40B4-BE49-F238E27FC236}">
                <a16:creationId xmlns:a16="http://schemas.microsoft.com/office/drawing/2014/main" id="{7206B693-4ABD-46A7-8E33-97F1726BD700}"/>
              </a:ext>
            </a:extLst>
          </p:cNvPr>
          <p:cNvPicPr>
            <a:picLocks noChangeAspect="1"/>
          </p:cNvPicPr>
          <p:nvPr/>
        </p:nvPicPr>
        <p:blipFill>
          <a:blip r:embed="rId10"/>
          <a:stretch>
            <a:fillRect/>
          </a:stretch>
        </p:blipFill>
        <p:spPr>
          <a:xfrm>
            <a:off x="3230927" y="1497922"/>
            <a:ext cx="764674" cy="778043"/>
          </a:xfrm>
          <a:prstGeom prst="rect">
            <a:avLst/>
          </a:prstGeom>
        </p:spPr>
      </p:pic>
      <p:sp>
        <p:nvSpPr>
          <p:cNvPr id="20" name="Flèche : droite rayée 19">
            <a:extLst>
              <a:ext uri="{FF2B5EF4-FFF2-40B4-BE49-F238E27FC236}">
                <a16:creationId xmlns:a16="http://schemas.microsoft.com/office/drawing/2014/main" id="{8162F572-8312-4DC4-A82A-C5530F5A898A}"/>
              </a:ext>
            </a:extLst>
          </p:cNvPr>
          <p:cNvSpPr/>
          <p:nvPr/>
        </p:nvSpPr>
        <p:spPr>
          <a:xfrm>
            <a:off x="4597180" y="983687"/>
            <a:ext cx="1508635" cy="458517"/>
          </a:xfrm>
          <a:prstGeom prst="stripedRightArrow">
            <a:avLst/>
          </a:prstGeom>
          <a:solidFill>
            <a:srgbClr val="172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4">
            <a:extLst>
              <a:ext uri="{FF2B5EF4-FFF2-40B4-BE49-F238E27FC236}">
                <a16:creationId xmlns:a16="http://schemas.microsoft.com/office/drawing/2014/main" id="{CCA525D0-60EB-4EE4-BC46-A0B05D292AD6}"/>
              </a:ext>
            </a:extLst>
          </p:cNvPr>
          <p:cNvPicPr>
            <a:picLocks noChangeAspect="1"/>
          </p:cNvPicPr>
          <p:nvPr/>
        </p:nvPicPr>
        <p:blipFill>
          <a:blip r:embed="rId4"/>
          <a:stretch>
            <a:fillRect/>
          </a:stretch>
        </p:blipFill>
        <p:spPr>
          <a:xfrm>
            <a:off x="5677348" y="510254"/>
            <a:ext cx="1594912" cy="2012526"/>
          </a:xfrm>
          <a:prstGeom prst="rect">
            <a:avLst/>
          </a:prstGeom>
        </p:spPr>
      </p:pic>
      <p:pic>
        <p:nvPicPr>
          <p:cNvPr id="3" name="Image 5" descr="Une image contenant signe&#10;&#10;Description générée automatiquement">
            <a:extLst>
              <a:ext uri="{FF2B5EF4-FFF2-40B4-BE49-F238E27FC236}">
                <a16:creationId xmlns:a16="http://schemas.microsoft.com/office/drawing/2014/main" id="{F1DB1BCC-DFBA-498B-BE17-80C602C3088C}"/>
              </a:ext>
            </a:extLst>
          </p:cNvPr>
          <p:cNvPicPr>
            <a:picLocks noChangeAspect="1"/>
          </p:cNvPicPr>
          <p:nvPr/>
        </p:nvPicPr>
        <p:blipFill>
          <a:blip r:embed="rId11"/>
          <a:stretch>
            <a:fillRect/>
          </a:stretch>
        </p:blipFill>
        <p:spPr>
          <a:xfrm>
            <a:off x="7044519" y="908714"/>
            <a:ext cx="616424" cy="627798"/>
          </a:xfrm>
          <a:prstGeom prst="rect">
            <a:avLst/>
          </a:prstGeom>
        </p:spPr>
      </p:pic>
      <p:pic>
        <p:nvPicPr>
          <p:cNvPr id="6" name="Image 11">
            <a:extLst>
              <a:ext uri="{FF2B5EF4-FFF2-40B4-BE49-F238E27FC236}">
                <a16:creationId xmlns:a16="http://schemas.microsoft.com/office/drawing/2014/main" id="{FC2C08E0-D534-42B1-A55B-1F192185760C}"/>
              </a:ext>
            </a:extLst>
          </p:cNvPr>
          <p:cNvPicPr>
            <a:picLocks noChangeAspect="1"/>
          </p:cNvPicPr>
          <p:nvPr/>
        </p:nvPicPr>
        <p:blipFill>
          <a:blip r:embed="rId12"/>
          <a:stretch>
            <a:fillRect/>
          </a:stretch>
        </p:blipFill>
        <p:spPr>
          <a:xfrm>
            <a:off x="5008728" y="1465996"/>
            <a:ext cx="650544" cy="673290"/>
          </a:xfrm>
          <a:prstGeom prst="rect">
            <a:avLst/>
          </a:prstGeom>
        </p:spPr>
      </p:pic>
      <p:pic>
        <p:nvPicPr>
          <p:cNvPr id="19" name="Image 4">
            <a:extLst>
              <a:ext uri="{FF2B5EF4-FFF2-40B4-BE49-F238E27FC236}">
                <a16:creationId xmlns:a16="http://schemas.microsoft.com/office/drawing/2014/main" id="{D73ED299-12BD-4934-8A81-E93315D020BE}"/>
              </a:ext>
            </a:extLst>
          </p:cNvPr>
          <p:cNvPicPr>
            <a:picLocks noChangeAspect="1"/>
          </p:cNvPicPr>
          <p:nvPr/>
        </p:nvPicPr>
        <p:blipFill>
          <a:blip r:embed="rId4"/>
          <a:stretch>
            <a:fillRect/>
          </a:stretch>
        </p:blipFill>
        <p:spPr>
          <a:xfrm>
            <a:off x="7815496" y="567120"/>
            <a:ext cx="1594912" cy="2012526"/>
          </a:xfrm>
          <a:prstGeom prst="rect">
            <a:avLst/>
          </a:prstGeom>
        </p:spPr>
      </p:pic>
      <p:sp>
        <p:nvSpPr>
          <p:cNvPr id="21" name="Flèche : droite rayée 20">
            <a:extLst>
              <a:ext uri="{FF2B5EF4-FFF2-40B4-BE49-F238E27FC236}">
                <a16:creationId xmlns:a16="http://schemas.microsoft.com/office/drawing/2014/main" id="{78CBE18D-732A-42E4-A804-931879757C4F}"/>
              </a:ext>
            </a:extLst>
          </p:cNvPr>
          <p:cNvSpPr/>
          <p:nvPr/>
        </p:nvSpPr>
        <p:spPr>
          <a:xfrm>
            <a:off x="7804403" y="949568"/>
            <a:ext cx="462307" cy="481263"/>
          </a:xfrm>
          <a:prstGeom prst="stripedRightArrow">
            <a:avLst/>
          </a:prstGeom>
          <a:solidFill>
            <a:srgbClr val="172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17">
            <a:extLst>
              <a:ext uri="{FF2B5EF4-FFF2-40B4-BE49-F238E27FC236}">
                <a16:creationId xmlns:a16="http://schemas.microsoft.com/office/drawing/2014/main" id="{C50E7742-AC6A-4A18-80F3-AFFC3C658E13}"/>
              </a:ext>
            </a:extLst>
          </p:cNvPr>
          <p:cNvPicPr>
            <a:picLocks noChangeAspect="1"/>
          </p:cNvPicPr>
          <p:nvPr/>
        </p:nvPicPr>
        <p:blipFill>
          <a:blip r:embed="rId9"/>
          <a:stretch>
            <a:fillRect/>
          </a:stretch>
        </p:blipFill>
        <p:spPr>
          <a:xfrm>
            <a:off x="9292206" y="910908"/>
            <a:ext cx="608843" cy="618221"/>
          </a:xfrm>
          <a:prstGeom prst="rect">
            <a:avLst/>
          </a:prstGeom>
        </p:spPr>
      </p:pic>
      <p:pic>
        <p:nvPicPr>
          <p:cNvPr id="24" name="Image 4">
            <a:extLst>
              <a:ext uri="{FF2B5EF4-FFF2-40B4-BE49-F238E27FC236}">
                <a16:creationId xmlns:a16="http://schemas.microsoft.com/office/drawing/2014/main" id="{0840B4C3-970D-41F6-B375-7199372F83BC}"/>
              </a:ext>
            </a:extLst>
          </p:cNvPr>
          <p:cNvPicPr>
            <a:picLocks noChangeAspect="1"/>
          </p:cNvPicPr>
          <p:nvPr/>
        </p:nvPicPr>
        <p:blipFill>
          <a:blip r:embed="rId4"/>
          <a:stretch>
            <a:fillRect/>
          </a:stretch>
        </p:blipFill>
        <p:spPr>
          <a:xfrm>
            <a:off x="10124242" y="646730"/>
            <a:ext cx="1594912" cy="2012526"/>
          </a:xfrm>
          <a:prstGeom prst="rect">
            <a:avLst/>
          </a:prstGeom>
        </p:spPr>
      </p:pic>
      <p:pic>
        <p:nvPicPr>
          <p:cNvPr id="16" name="Image 24">
            <a:extLst>
              <a:ext uri="{FF2B5EF4-FFF2-40B4-BE49-F238E27FC236}">
                <a16:creationId xmlns:a16="http://schemas.microsoft.com/office/drawing/2014/main" id="{EED9F6DE-D604-4CFE-BF21-E2BD2E7AF065}"/>
              </a:ext>
            </a:extLst>
          </p:cNvPr>
          <p:cNvPicPr>
            <a:picLocks noChangeAspect="1"/>
          </p:cNvPicPr>
          <p:nvPr/>
        </p:nvPicPr>
        <p:blipFill>
          <a:blip r:embed="rId13"/>
          <a:stretch>
            <a:fillRect/>
          </a:stretch>
        </p:blipFill>
        <p:spPr>
          <a:xfrm>
            <a:off x="9023444" y="1488742"/>
            <a:ext cx="752903" cy="787022"/>
          </a:xfrm>
          <a:prstGeom prst="rect">
            <a:avLst/>
          </a:prstGeom>
        </p:spPr>
      </p:pic>
      <p:pic>
        <p:nvPicPr>
          <p:cNvPr id="25" name="Image 25">
            <a:extLst>
              <a:ext uri="{FF2B5EF4-FFF2-40B4-BE49-F238E27FC236}">
                <a16:creationId xmlns:a16="http://schemas.microsoft.com/office/drawing/2014/main" id="{5DCFD159-4648-434E-BACD-8C2A0F5CF3F8}"/>
              </a:ext>
            </a:extLst>
          </p:cNvPr>
          <p:cNvPicPr>
            <a:picLocks noChangeAspect="1"/>
          </p:cNvPicPr>
          <p:nvPr/>
        </p:nvPicPr>
        <p:blipFill>
          <a:blip r:embed="rId14"/>
          <a:stretch>
            <a:fillRect/>
          </a:stretch>
        </p:blipFill>
        <p:spPr>
          <a:xfrm>
            <a:off x="8659503" y="487910"/>
            <a:ext cx="707410" cy="684663"/>
          </a:xfrm>
          <a:prstGeom prst="rect">
            <a:avLst/>
          </a:prstGeom>
        </p:spPr>
      </p:pic>
      <p:sp>
        <p:nvSpPr>
          <p:cNvPr id="26" name="Flèche : droite rayée 25">
            <a:extLst>
              <a:ext uri="{FF2B5EF4-FFF2-40B4-BE49-F238E27FC236}">
                <a16:creationId xmlns:a16="http://schemas.microsoft.com/office/drawing/2014/main" id="{1422F258-F007-442E-83CC-1C2742180769}"/>
              </a:ext>
            </a:extLst>
          </p:cNvPr>
          <p:cNvSpPr/>
          <p:nvPr/>
        </p:nvSpPr>
        <p:spPr>
          <a:xfrm>
            <a:off x="9885686" y="938193"/>
            <a:ext cx="462307" cy="481263"/>
          </a:xfrm>
          <a:prstGeom prst="stripedRightArrow">
            <a:avLst/>
          </a:prstGeom>
          <a:solidFill>
            <a:srgbClr val="172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7" descr="Une image contenant dessin&#10;&#10;Description générée automatiquement">
            <a:extLst>
              <a:ext uri="{FF2B5EF4-FFF2-40B4-BE49-F238E27FC236}">
                <a16:creationId xmlns:a16="http://schemas.microsoft.com/office/drawing/2014/main" id="{FE21F964-525D-47DC-BCF5-FA74BA144FBA}"/>
              </a:ext>
            </a:extLst>
          </p:cNvPr>
          <p:cNvPicPr>
            <a:picLocks noChangeAspect="1"/>
          </p:cNvPicPr>
          <p:nvPr/>
        </p:nvPicPr>
        <p:blipFill>
          <a:blip r:embed="rId15"/>
          <a:stretch>
            <a:fillRect/>
          </a:stretch>
        </p:blipFill>
        <p:spPr>
          <a:xfrm>
            <a:off x="11229831" y="601636"/>
            <a:ext cx="900753" cy="946246"/>
          </a:xfrm>
          <a:prstGeom prst="rect">
            <a:avLst/>
          </a:prstGeom>
        </p:spPr>
      </p:pic>
      <p:sp>
        <p:nvSpPr>
          <p:cNvPr id="2" name="ZoneTexte 1">
            <a:extLst>
              <a:ext uri="{FF2B5EF4-FFF2-40B4-BE49-F238E27FC236}">
                <a16:creationId xmlns:a16="http://schemas.microsoft.com/office/drawing/2014/main" id="{51778E29-45F2-4CA0-8CA8-0E4962A1E76F}"/>
              </a:ext>
            </a:extLst>
          </p:cNvPr>
          <p:cNvSpPr txBox="1"/>
          <p:nvPr/>
        </p:nvSpPr>
        <p:spPr>
          <a:xfrm>
            <a:off x="86282" y="2960576"/>
            <a:ext cx="2176143" cy="646331"/>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Je cherche sur le site, quel maquis...</a:t>
            </a:r>
          </a:p>
        </p:txBody>
      </p:sp>
      <p:sp>
        <p:nvSpPr>
          <p:cNvPr id="34" name="ZoneTexte 33">
            <a:extLst>
              <a:ext uri="{FF2B5EF4-FFF2-40B4-BE49-F238E27FC236}">
                <a16:creationId xmlns:a16="http://schemas.microsoft.com/office/drawing/2014/main" id="{41216C17-53BE-476A-B4ED-B6B7E2A30356}"/>
              </a:ext>
            </a:extLst>
          </p:cNvPr>
          <p:cNvSpPr txBox="1"/>
          <p:nvPr/>
        </p:nvSpPr>
        <p:spPr>
          <a:xfrm>
            <a:off x="74565" y="4290885"/>
            <a:ext cx="2176142" cy="1754326"/>
          </a:xfrm>
          <a:prstGeom prst="rect">
            <a:avLst/>
          </a:prstGeom>
          <a:solidFill>
            <a:srgbClr val="05F786">
              <a:alpha val="26000"/>
            </a:srgbClr>
          </a:solidFill>
        </p:spPr>
        <p:txBody>
          <a:bodyPr wrap="square" lIns="91440" tIns="45720" rIns="91440" bIns="45720" rtlCol="0" anchor="t">
            <a:spAutoFit/>
          </a:bodyPr>
          <a:lstStyle/>
          <a:p>
            <a:pPr algn="ctr"/>
            <a:r>
              <a:rPr lang="fr-FR">
                <a:solidFill>
                  <a:schemeClr val="tx2"/>
                </a:solidFill>
                <a:latin typeface="Baloo Thambi 2"/>
              </a:rPr>
              <a:t>Je finis par appeler le standard on m'indique un dispositif auquel je peux postuler en ligne !</a:t>
            </a:r>
            <a:endParaRPr lang="fr-FR">
              <a:solidFill>
                <a:schemeClr val="tx2"/>
              </a:solidFill>
            </a:endParaRPr>
          </a:p>
        </p:txBody>
      </p:sp>
      <p:sp>
        <p:nvSpPr>
          <p:cNvPr id="38" name="ZoneTexte 37">
            <a:extLst>
              <a:ext uri="{FF2B5EF4-FFF2-40B4-BE49-F238E27FC236}">
                <a16:creationId xmlns:a16="http://schemas.microsoft.com/office/drawing/2014/main" id="{4FC45FFC-4D74-47F9-854B-6576B5E450C7}"/>
              </a:ext>
            </a:extLst>
          </p:cNvPr>
          <p:cNvSpPr txBox="1"/>
          <p:nvPr/>
        </p:nvSpPr>
        <p:spPr>
          <a:xfrm>
            <a:off x="2372110" y="2596632"/>
            <a:ext cx="2276777" cy="923330"/>
          </a:xfrm>
          <a:prstGeom prst="rect">
            <a:avLst/>
          </a:prstGeom>
          <a:solidFill>
            <a:srgbClr val="05F786">
              <a:alpha val="26000"/>
            </a:srgbClr>
          </a:solidFill>
        </p:spPr>
        <p:txBody>
          <a:bodyPr wrap="square" lIns="91440" tIns="45720" rIns="91440" bIns="45720" rtlCol="0" anchor="t">
            <a:spAutoFit/>
          </a:bodyPr>
          <a:lstStyle/>
          <a:p>
            <a:pPr algn="ctr"/>
            <a:r>
              <a:rPr lang="fr-FR">
                <a:solidFill>
                  <a:schemeClr val="tx2"/>
                </a:solidFill>
                <a:latin typeface="Baloo Thambi 2"/>
              </a:rPr>
              <a:t>Super je vais pouvoir déposer mon dossier en ligne ! </a:t>
            </a:r>
          </a:p>
        </p:txBody>
      </p:sp>
      <p:pic>
        <p:nvPicPr>
          <p:cNvPr id="39" name="Image 37">
            <a:extLst>
              <a:ext uri="{FF2B5EF4-FFF2-40B4-BE49-F238E27FC236}">
                <a16:creationId xmlns:a16="http://schemas.microsoft.com/office/drawing/2014/main" id="{DB4C8041-23DD-4573-AE3E-BB2A40C1C635}"/>
              </a:ext>
            </a:extLst>
          </p:cNvPr>
          <p:cNvPicPr>
            <a:picLocks noChangeAspect="1"/>
          </p:cNvPicPr>
          <p:nvPr/>
        </p:nvPicPr>
        <p:blipFill>
          <a:blip r:embed="rId16"/>
          <a:stretch>
            <a:fillRect/>
          </a:stretch>
        </p:blipFill>
        <p:spPr>
          <a:xfrm flipH="1">
            <a:off x="3134434" y="3513160"/>
            <a:ext cx="645994" cy="639171"/>
          </a:xfrm>
          <a:prstGeom prst="rect">
            <a:avLst/>
          </a:prstGeom>
        </p:spPr>
      </p:pic>
      <p:sp>
        <p:nvSpPr>
          <p:cNvPr id="40" name="ZoneTexte 39">
            <a:extLst>
              <a:ext uri="{FF2B5EF4-FFF2-40B4-BE49-F238E27FC236}">
                <a16:creationId xmlns:a16="http://schemas.microsoft.com/office/drawing/2014/main" id="{491B00D4-1887-4549-B2B9-B7723453C183}"/>
              </a:ext>
            </a:extLst>
          </p:cNvPr>
          <p:cNvSpPr txBox="1"/>
          <p:nvPr/>
        </p:nvSpPr>
        <p:spPr>
          <a:xfrm>
            <a:off x="2372110" y="4063767"/>
            <a:ext cx="2276777" cy="646331"/>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Mais c'est quoi les </a:t>
            </a:r>
            <a:endParaRPr lang="fr-FR">
              <a:solidFill>
                <a:schemeClr val="tx2"/>
              </a:solidFill>
            </a:endParaRPr>
          </a:p>
          <a:p>
            <a:pPr algn="ctr"/>
            <a:r>
              <a:rPr lang="fr-FR">
                <a:solidFill>
                  <a:schemeClr val="tx2"/>
                </a:solidFill>
                <a:latin typeface="Baloo Thambi 2"/>
              </a:rPr>
              <a:t>"de minimis" ???</a:t>
            </a:r>
            <a:endParaRPr lang="fr-FR">
              <a:solidFill>
                <a:schemeClr val="tx2"/>
              </a:solidFill>
            </a:endParaRPr>
          </a:p>
        </p:txBody>
      </p:sp>
      <p:sp>
        <p:nvSpPr>
          <p:cNvPr id="41" name="ZoneTexte 40">
            <a:extLst>
              <a:ext uri="{FF2B5EF4-FFF2-40B4-BE49-F238E27FC236}">
                <a16:creationId xmlns:a16="http://schemas.microsoft.com/office/drawing/2014/main" id="{4EFDED41-E486-4CBD-AF56-2787E2B14532}"/>
              </a:ext>
            </a:extLst>
          </p:cNvPr>
          <p:cNvSpPr txBox="1"/>
          <p:nvPr/>
        </p:nvSpPr>
        <p:spPr>
          <a:xfrm>
            <a:off x="2360736" y="4803021"/>
            <a:ext cx="2288150" cy="1477328"/>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Attestation sur l'honneur, imprimer, signer, scanner... </a:t>
            </a:r>
            <a:endParaRPr lang="fr-FR">
              <a:solidFill>
                <a:schemeClr val="tx2"/>
              </a:solidFill>
            </a:endParaRPr>
          </a:p>
          <a:p>
            <a:pPr algn="ctr"/>
            <a:r>
              <a:rPr lang="fr-FR">
                <a:solidFill>
                  <a:schemeClr val="tx2"/>
                </a:solidFill>
                <a:latin typeface="Baloo Thambi 2"/>
              </a:rPr>
              <a:t>Je préfère encore les impôts !</a:t>
            </a:r>
            <a:endParaRPr lang="fr-FR">
              <a:solidFill>
                <a:schemeClr val="tx2"/>
              </a:solidFill>
            </a:endParaRPr>
          </a:p>
        </p:txBody>
      </p:sp>
      <p:sp>
        <p:nvSpPr>
          <p:cNvPr id="43" name="ZoneTexte 42">
            <a:extLst>
              <a:ext uri="{FF2B5EF4-FFF2-40B4-BE49-F238E27FC236}">
                <a16:creationId xmlns:a16="http://schemas.microsoft.com/office/drawing/2014/main" id="{85B5946E-E00E-482C-954B-1BD9F2EFD2F0}"/>
              </a:ext>
            </a:extLst>
          </p:cNvPr>
          <p:cNvSpPr txBox="1"/>
          <p:nvPr/>
        </p:nvSpPr>
        <p:spPr>
          <a:xfrm>
            <a:off x="4771841" y="2505647"/>
            <a:ext cx="1344180" cy="3416320"/>
          </a:xfrm>
          <a:prstGeom prst="rect">
            <a:avLst/>
          </a:prstGeom>
          <a:solidFill>
            <a:srgbClr val="FFC5B3"/>
          </a:solidFill>
        </p:spPr>
        <p:txBody>
          <a:bodyPr wrap="square" lIns="91440" tIns="45720" rIns="91440" bIns="45720" rtlCol="0" anchor="t">
            <a:spAutoFit/>
          </a:bodyPr>
          <a:lstStyle/>
          <a:p>
            <a:pPr algn="ctr"/>
            <a:r>
              <a:rPr lang="fr-FR">
                <a:solidFill>
                  <a:schemeClr val="tx2"/>
                </a:solidFill>
                <a:latin typeface="Baloo Thambi 2"/>
              </a:rPr>
              <a:t>C'est long...</a:t>
            </a:r>
          </a:p>
          <a:p>
            <a:pPr algn="ctr"/>
            <a:endParaRPr lang="fr-FR">
              <a:solidFill>
                <a:schemeClr val="tx2"/>
              </a:solidFill>
              <a:latin typeface="Baloo Thambi 2"/>
            </a:endParaRPr>
          </a:p>
          <a:p>
            <a:pPr algn="ctr"/>
            <a:r>
              <a:rPr lang="fr-FR">
                <a:solidFill>
                  <a:schemeClr val="tx2"/>
                </a:solidFill>
                <a:latin typeface="Baloo Thambi 2"/>
              </a:rPr>
              <a:t>Ma banque attend la décision de la Région pour mon prêt...</a:t>
            </a:r>
          </a:p>
          <a:p>
            <a:pPr algn="ctr"/>
            <a:endParaRPr lang="fr-FR">
              <a:solidFill>
                <a:schemeClr val="tx2"/>
              </a:solidFill>
              <a:latin typeface="Calibri" panose="020F0502020204030204"/>
              <a:cs typeface="Calibri" panose="020F0502020204030204"/>
            </a:endParaRPr>
          </a:p>
          <a:p>
            <a:pPr algn="ctr"/>
            <a:r>
              <a:rPr lang="fr-FR">
                <a:solidFill>
                  <a:schemeClr val="tx2"/>
                </a:solidFill>
                <a:latin typeface="Baloo Thambi 2"/>
              </a:rPr>
              <a:t>Je ne peux rien lancer....</a:t>
            </a:r>
            <a:endParaRPr lang="fr-FR">
              <a:solidFill>
                <a:schemeClr val="tx2"/>
              </a:solidFill>
              <a:cs typeface="Calibri"/>
            </a:endParaRPr>
          </a:p>
        </p:txBody>
      </p:sp>
      <p:pic>
        <p:nvPicPr>
          <p:cNvPr id="44" name="Image 12" descr="Une image contenant dessin&#10;&#10;Description générée automatiquement">
            <a:extLst>
              <a:ext uri="{FF2B5EF4-FFF2-40B4-BE49-F238E27FC236}">
                <a16:creationId xmlns:a16="http://schemas.microsoft.com/office/drawing/2014/main" id="{A0FBB9D2-8A2C-41B0-96AB-96415121ED4A}"/>
              </a:ext>
            </a:extLst>
          </p:cNvPr>
          <p:cNvPicPr>
            <a:picLocks noChangeAspect="1"/>
          </p:cNvPicPr>
          <p:nvPr/>
        </p:nvPicPr>
        <p:blipFill>
          <a:blip r:embed="rId2"/>
          <a:stretch>
            <a:fillRect/>
          </a:stretch>
        </p:blipFill>
        <p:spPr>
          <a:xfrm>
            <a:off x="709682" y="3661008"/>
            <a:ext cx="627798" cy="650544"/>
          </a:xfrm>
          <a:prstGeom prst="rect">
            <a:avLst/>
          </a:prstGeom>
        </p:spPr>
      </p:pic>
      <p:pic>
        <p:nvPicPr>
          <p:cNvPr id="45" name="Image 37">
            <a:extLst>
              <a:ext uri="{FF2B5EF4-FFF2-40B4-BE49-F238E27FC236}">
                <a16:creationId xmlns:a16="http://schemas.microsoft.com/office/drawing/2014/main" id="{FBF3394C-DCA6-4547-B3BE-E3CC11BFE3A7}"/>
              </a:ext>
            </a:extLst>
          </p:cNvPr>
          <p:cNvPicPr>
            <a:picLocks noChangeAspect="1"/>
          </p:cNvPicPr>
          <p:nvPr/>
        </p:nvPicPr>
        <p:blipFill>
          <a:blip r:embed="rId16"/>
          <a:stretch>
            <a:fillRect/>
          </a:stretch>
        </p:blipFill>
        <p:spPr>
          <a:xfrm flipH="1">
            <a:off x="772454" y="6218264"/>
            <a:ext cx="645994" cy="639171"/>
          </a:xfrm>
          <a:prstGeom prst="rect">
            <a:avLst/>
          </a:prstGeom>
        </p:spPr>
      </p:pic>
      <p:pic>
        <p:nvPicPr>
          <p:cNvPr id="46" name="Image 46">
            <a:extLst>
              <a:ext uri="{FF2B5EF4-FFF2-40B4-BE49-F238E27FC236}">
                <a16:creationId xmlns:a16="http://schemas.microsoft.com/office/drawing/2014/main" id="{20AE1854-288F-49EA-938B-FDF170A9748A}"/>
              </a:ext>
            </a:extLst>
          </p:cNvPr>
          <p:cNvPicPr>
            <a:picLocks noChangeAspect="1"/>
          </p:cNvPicPr>
          <p:nvPr/>
        </p:nvPicPr>
        <p:blipFill>
          <a:blip r:embed="rId17"/>
          <a:stretch>
            <a:fillRect/>
          </a:stretch>
        </p:blipFill>
        <p:spPr>
          <a:xfrm>
            <a:off x="5133833" y="6060743"/>
            <a:ext cx="616424" cy="627797"/>
          </a:xfrm>
          <a:prstGeom prst="rect">
            <a:avLst/>
          </a:prstGeom>
        </p:spPr>
      </p:pic>
      <p:sp>
        <p:nvSpPr>
          <p:cNvPr id="47" name="ZoneTexte 46">
            <a:extLst>
              <a:ext uri="{FF2B5EF4-FFF2-40B4-BE49-F238E27FC236}">
                <a16:creationId xmlns:a16="http://schemas.microsoft.com/office/drawing/2014/main" id="{9957DAFE-4D08-40A7-B547-A7651F606D3D}"/>
              </a:ext>
            </a:extLst>
          </p:cNvPr>
          <p:cNvSpPr txBox="1"/>
          <p:nvPr/>
        </p:nvSpPr>
        <p:spPr>
          <a:xfrm>
            <a:off x="6170737" y="2653497"/>
            <a:ext cx="1776359" cy="1477328"/>
          </a:xfrm>
          <a:prstGeom prst="rect">
            <a:avLst/>
          </a:prstGeom>
          <a:solidFill>
            <a:srgbClr val="05F786">
              <a:alpha val="26000"/>
            </a:srgbClr>
          </a:solidFill>
        </p:spPr>
        <p:txBody>
          <a:bodyPr wrap="square" lIns="91440" tIns="45720" rIns="91440" bIns="45720" rtlCol="0" anchor="t">
            <a:spAutoFit/>
          </a:bodyPr>
          <a:lstStyle/>
          <a:p>
            <a:pPr algn="ctr"/>
            <a:r>
              <a:rPr lang="fr-FR">
                <a:solidFill>
                  <a:schemeClr val="tx2"/>
                </a:solidFill>
                <a:latin typeface="Baloo Thambi 2"/>
              </a:rPr>
              <a:t>Champagne ! </a:t>
            </a:r>
          </a:p>
          <a:p>
            <a:pPr algn="ctr"/>
            <a:r>
              <a:rPr lang="fr-FR">
                <a:solidFill>
                  <a:schemeClr val="tx2"/>
                </a:solidFill>
                <a:latin typeface="Baloo Thambi 2"/>
              </a:rPr>
              <a:t>J'ai enfin mon aide, c'est mon banquier qui va être content !</a:t>
            </a:r>
          </a:p>
        </p:txBody>
      </p:sp>
      <p:pic>
        <p:nvPicPr>
          <p:cNvPr id="48" name="Image 37">
            <a:extLst>
              <a:ext uri="{FF2B5EF4-FFF2-40B4-BE49-F238E27FC236}">
                <a16:creationId xmlns:a16="http://schemas.microsoft.com/office/drawing/2014/main" id="{490A6A2D-6D7A-4EFF-9C0E-7B6746CEEB97}"/>
              </a:ext>
            </a:extLst>
          </p:cNvPr>
          <p:cNvPicPr>
            <a:picLocks noChangeAspect="1"/>
          </p:cNvPicPr>
          <p:nvPr/>
        </p:nvPicPr>
        <p:blipFill>
          <a:blip r:embed="rId16"/>
          <a:stretch>
            <a:fillRect/>
          </a:stretch>
        </p:blipFill>
        <p:spPr>
          <a:xfrm flipH="1">
            <a:off x="6739717" y="4218294"/>
            <a:ext cx="645994" cy="639171"/>
          </a:xfrm>
          <a:prstGeom prst="rect">
            <a:avLst/>
          </a:prstGeom>
        </p:spPr>
      </p:pic>
      <p:sp>
        <p:nvSpPr>
          <p:cNvPr id="49" name="ZoneTexte 48">
            <a:extLst>
              <a:ext uri="{FF2B5EF4-FFF2-40B4-BE49-F238E27FC236}">
                <a16:creationId xmlns:a16="http://schemas.microsoft.com/office/drawing/2014/main" id="{BEB37CEC-575A-48C3-8B44-C3C7884E0C51}"/>
              </a:ext>
            </a:extLst>
          </p:cNvPr>
          <p:cNvSpPr txBox="1"/>
          <p:nvPr/>
        </p:nvSpPr>
        <p:spPr>
          <a:xfrm>
            <a:off x="8024558" y="2585262"/>
            <a:ext cx="2401880" cy="923330"/>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Ah mince, c'est pas fini... encore de la paperasse...</a:t>
            </a:r>
          </a:p>
        </p:txBody>
      </p:sp>
      <p:sp>
        <p:nvSpPr>
          <p:cNvPr id="50" name="ZoneTexte 49">
            <a:extLst>
              <a:ext uri="{FF2B5EF4-FFF2-40B4-BE49-F238E27FC236}">
                <a16:creationId xmlns:a16="http://schemas.microsoft.com/office/drawing/2014/main" id="{09F0D901-2CB7-47D1-982F-2BB9472506CF}"/>
              </a:ext>
            </a:extLst>
          </p:cNvPr>
          <p:cNvSpPr txBox="1"/>
          <p:nvPr/>
        </p:nvSpPr>
        <p:spPr>
          <a:xfrm>
            <a:off x="7990438" y="3597471"/>
            <a:ext cx="2413254" cy="1477328"/>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Cette convention à signer où j'apprends qu'il va falloir des justificatfifs </a:t>
            </a:r>
            <a:endParaRPr lang="fr-FR">
              <a:solidFill>
                <a:schemeClr val="tx2"/>
              </a:solidFill>
            </a:endParaRPr>
          </a:p>
          <a:p>
            <a:pPr algn="ctr"/>
            <a:r>
              <a:rPr lang="fr-FR">
                <a:solidFill>
                  <a:schemeClr val="tx2"/>
                </a:solidFill>
                <a:latin typeface="Baloo Thambi 2"/>
              </a:rPr>
              <a:t>pour être payé</a:t>
            </a:r>
            <a:endParaRPr lang="fr-FR">
              <a:solidFill>
                <a:schemeClr val="tx2"/>
              </a:solidFill>
            </a:endParaRPr>
          </a:p>
        </p:txBody>
      </p:sp>
      <p:sp>
        <p:nvSpPr>
          <p:cNvPr id="51" name="ZoneTexte 50">
            <a:extLst>
              <a:ext uri="{FF2B5EF4-FFF2-40B4-BE49-F238E27FC236}">
                <a16:creationId xmlns:a16="http://schemas.microsoft.com/office/drawing/2014/main" id="{1651231F-9882-433F-9ABD-5D72D3552106}"/>
              </a:ext>
            </a:extLst>
          </p:cNvPr>
          <p:cNvSpPr txBox="1"/>
          <p:nvPr/>
        </p:nvSpPr>
        <p:spPr>
          <a:xfrm>
            <a:off x="7990437" y="5178336"/>
            <a:ext cx="2401882" cy="934703"/>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On me redemande mon RIB... Ils ont dû le perdre..</a:t>
            </a:r>
          </a:p>
        </p:txBody>
      </p:sp>
      <p:pic>
        <p:nvPicPr>
          <p:cNvPr id="52" name="Image 12" descr="Une image contenant dessin&#10;&#10;Description générée automatiquement">
            <a:extLst>
              <a:ext uri="{FF2B5EF4-FFF2-40B4-BE49-F238E27FC236}">
                <a16:creationId xmlns:a16="http://schemas.microsoft.com/office/drawing/2014/main" id="{112CDB7D-1E45-42E9-AC62-89F195D8474D}"/>
              </a:ext>
            </a:extLst>
          </p:cNvPr>
          <p:cNvPicPr>
            <a:picLocks noChangeAspect="1"/>
          </p:cNvPicPr>
          <p:nvPr/>
        </p:nvPicPr>
        <p:blipFill>
          <a:blip r:embed="rId2"/>
          <a:stretch>
            <a:fillRect/>
          </a:stretch>
        </p:blipFill>
        <p:spPr>
          <a:xfrm>
            <a:off x="8773234" y="6163098"/>
            <a:ext cx="627798" cy="650544"/>
          </a:xfrm>
          <a:prstGeom prst="rect">
            <a:avLst/>
          </a:prstGeom>
        </p:spPr>
      </p:pic>
      <p:sp>
        <p:nvSpPr>
          <p:cNvPr id="55" name="ZoneTexte 54">
            <a:extLst>
              <a:ext uri="{FF2B5EF4-FFF2-40B4-BE49-F238E27FC236}">
                <a16:creationId xmlns:a16="http://schemas.microsoft.com/office/drawing/2014/main" id="{58A79228-09A4-49E1-9AFB-A29FE532688F}"/>
              </a:ext>
            </a:extLst>
          </p:cNvPr>
          <p:cNvSpPr txBox="1"/>
          <p:nvPr/>
        </p:nvSpPr>
        <p:spPr>
          <a:xfrm>
            <a:off x="10515274" y="2664869"/>
            <a:ext cx="1537524" cy="1200329"/>
          </a:xfrm>
          <a:prstGeom prst="rect">
            <a:avLst/>
          </a:prstGeom>
          <a:solidFill>
            <a:srgbClr val="05F786">
              <a:alpha val="26000"/>
            </a:srgbClr>
          </a:solidFill>
        </p:spPr>
        <p:txBody>
          <a:bodyPr wrap="square" lIns="91440" tIns="45720" rIns="91440" bIns="45720" rtlCol="0" anchor="t">
            <a:spAutoFit/>
          </a:bodyPr>
          <a:lstStyle/>
          <a:p>
            <a:pPr algn="ctr"/>
            <a:r>
              <a:rPr lang="fr-FR">
                <a:solidFill>
                  <a:schemeClr val="tx2"/>
                </a:solidFill>
                <a:latin typeface="Baloo Thambi 2"/>
              </a:rPr>
              <a:t>Enfin payé !</a:t>
            </a:r>
          </a:p>
          <a:p>
            <a:pPr algn="ctr"/>
            <a:r>
              <a:rPr lang="fr-FR">
                <a:solidFill>
                  <a:schemeClr val="tx2"/>
                </a:solidFill>
                <a:latin typeface="Baloo Thambi 2"/>
              </a:rPr>
              <a:t>Je n'y croyais plus, quelle aventure ...</a:t>
            </a:r>
          </a:p>
        </p:txBody>
      </p:sp>
      <p:pic>
        <p:nvPicPr>
          <p:cNvPr id="56" name="Image 37">
            <a:extLst>
              <a:ext uri="{FF2B5EF4-FFF2-40B4-BE49-F238E27FC236}">
                <a16:creationId xmlns:a16="http://schemas.microsoft.com/office/drawing/2014/main" id="{90D6C559-D83B-4302-A26D-F0ACA9AE1F8B}"/>
              </a:ext>
            </a:extLst>
          </p:cNvPr>
          <p:cNvPicPr>
            <a:picLocks noChangeAspect="1"/>
          </p:cNvPicPr>
          <p:nvPr/>
        </p:nvPicPr>
        <p:blipFill>
          <a:blip r:embed="rId16"/>
          <a:stretch>
            <a:fillRect/>
          </a:stretch>
        </p:blipFill>
        <p:spPr>
          <a:xfrm flipH="1">
            <a:off x="10959149" y="4070443"/>
            <a:ext cx="645994" cy="639171"/>
          </a:xfrm>
          <a:prstGeom prst="rect">
            <a:avLst/>
          </a:prstGeom>
        </p:spPr>
      </p:pic>
      <p:sp>
        <p:nvSpPr>
          <p:cNvPr id="58" name="ZoneTexte 57">
            <a:extLst>
              <a:ext uri="{FF2B5EF4-FFF2-40B4-BE49-F238E27FC236}">
                <a16:creationId xmlns:a16="http://schemas.microsoft.com/office/drawing/2014/main" id="{C7BAD088-FFF4-4AEF-8AC7-ED5F30777961}"/>
              </a:ext>
            </a:extLst>
          </p:cNvPr>
          <p:cNvSpPr txBox="1"/>
          <p:nvPr/>
        </p:nvSpPr>
        <p:spPr>
          <a:xfrm>
            <a:off x="84900" y="60424"/>
            <a:ext cx="1904346"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a:t>
            </a:r>
            <a:endParaRPr lang="fr-FR"/>
          </a:p>
        </p:txBody>
      </p:sp>
      <p:sp>
        <p:nvSpPr>
          <p:cNvPr id="61" name="ZoneTexte 60">
            <a:extLst>
              <a:ext uri="{FF2B5EF4-FFF2-40B4-BE49-F238E27FC236}">
                <a16:creationId xmlns:a16="http://schemas.microsoft.com/office/drawing/2014/main" id="{F5A6BECA-D923-4CC9-86A6-02304A427C89}"/>
              </a:ext>
            </a:extLst>
          </p:cNvPr>
          <p:cNvSpPr txBox="1"/>
          <p:nvPr/>
        </p:nvSpPr>
        <p:spPr>
          <a:xfrm>
            <a:off x="2133276" y="60423"/>
            <a:ext cx="2534721"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Ma demande en ligne</a:t>
            </a:r>
            <a:endParaRPr lang="fr-FR"/>
          </a:p>
        </p:txBody>
      </p:sp>
      <p:sp>
        <p:nvSpPr>
          <p:cNvPr id="62" name="ZoneTexte 61">
            <a:extLst>
              <a:ext uri="{FF2B5EF4-FFF2-40B4-BE49-F238E27FC236}">
                <a16:creationId xmlns:a16="http://schemas.microsoft.com/office/drawing/2014/main" id="{E8992487-2E98-4022-B5E6-FFE1F852255D}"/>
              </a:ext>
            </a:extLst>
          </p:cNvPr>
          <p:cNvSpPr txBox="1"/>
          <p:nvPr/>
        </p:nvSpPr>
        <p:spPr>
          <a:xfrm>
            <a:off x="4771844" y="60424"/>
            <a:ext cx="1321435"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L'attente..</a:t>
            </a:r>
          </a:p>
        </p:txBody>
      </p:sp>
      <p:sp>
        <p:nvSpPr>
          <p:cNvPr id="63" name="ZoneTexte 62">
            <a:extLst>
              <a:ext uri="{FF2B5EF4-FFF2-40B4-BE49-F238E27FC236}">
                <a16:creationId xmlns:a16="http://schemas.microsoft.com/office/drawing/2014/main" id="{BB56ABF9-F9C9-4C6D-B8D7-1B492187DB94}"/>
              </a:ext>
            </a:extLst>
          </p:cNvPr>
          <p:cNvSpPr txBox="1"/>
          <p:nvPr/>
        </p:nvSpPr>
        <p:spPr>
          <a:xfrm>
            <a:off x="6170739" y="60423"/>
            <a:ext cx="1708121"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La réponse !</a:t>
            </a:r>
          </a:p>
        </p:txBody>
      </p:sp>
      <p:sp>
        <p:nvSpPr>
          <p:cNvPr id="64" name="ZoneTexte 63">
            <a:extLst>
              <a:ext uri="{FF2B5EF4-FFF2-40B4-BE49-F238E27FC236}">
                <a16:creationId xmlns:a16="http://schemas.microsoft.com/office/drawing/2014/main" id="{E7AFB9DF-5200-4B09-AA2D-3C48FCC2D54F}"/>
              </a:ext>
            </a:extLst>
          </p:cNvPr>
          <p:cNvSpPr txBox="1"/>
          <p:nvPr/>
        </p:nvSpPr>
        <p:spPr>
          <a:xfrm>
            <a:off x="7990439" y="60422"/>
            <a:ext cx="1992449"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Les justificatifs</a:t>
            </a:r>
          </a:p>
        </p:txBody>
      </p:sp>
      <p:sp>
        <p:nvSpPr>
          <p:cNvPr id="65" name="ZoneTexte 64">
            <a:extLst>
              <a:ext uri="{FF2B5EF4-FFF2-40B4-BE49-F238E27FC236}">
                <a16:creationId xmlns:a16="http://schemas.microsoft.com/office/drawing/2014/main" id="{D9CB6CF7-1C24-4E2F-9830-F673BE7B3EC1}"/>
              </a:ext>
            </a:extLst>
          </p:cNvPr>
          <p:cNvSpPr txBox="1"/>
          <p:nvPr/>
        </p:nvSpPr>
        <p:spPr>
          <a:xfrm>
            <a:off x="10117214" y="60421"/>
            <a:ext cx="1992449"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Le virement !</a:t>
            </a:r>
          </a:p>
        </p:txBody>
      </p:sp>
      <p:sp>
        <p:nvSpPr>
          <p:cNvPr id="12" name="Ellipse 11">
            <a:extLst>
              <a:ext uri="{FF2B5EF4-FFF2-40B4-BE49-F238E27FC236}">
                <a16:creationId xmlns:a16="http://schemas.microsoft.com/office/drawing/2014/main" id="{135EE28A-15EE-4E89-8631-0AFE45256015}"/>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14</a:t>
            </a:r>
          </a:p>
        </p:txBody>
      </p:sp>
    </p:spTree>
    <p:extLst>
      <p:ext uri="{BB962C8B-B14F-4D97-AF65-F5344CB8AC3E}">
        <p14:creationId xmlns:p14="http://schemas.microsoft.com/office/powerpoint/2010/main" val="322453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8">
            <a:extLst>
              <a:ext uri="{FF2B5EF4-FFF2-40B4-BE49-F238E27FC236}">
                <a16:creationId xmlns:a16="http://schemas.microsoft.com/office/drawing/2014/main" id="{1941E97C-0A9C-429A-9110-9E6672939376}"/>
              </a:ext>
            </a:extLst>
          </p:cNvPr>
          <p:cNvPicPr>
            <a:picLocks noChangeAspect="1"/>
          </p:cNvPicPr>
          <p:nvPr/>
        </p:nvPicPr>
        <p:blipFill>
          <a:blip r:embed="rId2"/>
          <a:stretch>
            <a:fillRect/>
          </a:stretch>
        </p:blipFill>
        <p:spPr>
          <a:xfrm rot="840000">
            <a:off x="945299" y="1232393"/>
            <a:ext cx="965201" cy="951833"/>
          </a:xfrm>
          <a:prstGeom prst="rect">
            <a:avLst/>
          </a:prstGeom>
        </p:spPr>
      </p:pic>
      <p:pic>
        <p:nvPicPr>
          <p:cNvPr id="4" name="Image 4">
            <a:extLst>
              <a:ext uri="{FF2B5EF4-FFF2-40B4-BE49-F238E27FC236}">
                <a16:creationId xmlns:a16="http://schemas.microsoft.com/office/drawing/2014/main" id="{29ED007D-7550-4105-B7B7-7DC64EA644DF}"/>
              </a:ext>
            </a:extLst>
          </p:cNvPr>
          <p:cNvPicPr>
            <a:picLocks noChangeAspect="1"/>
          </p:cNvPicPr>
          <p:nvPr/>
        </p:nvPicPr>
        <p:blipFill>
          <a:blip r:embed="rId3"/>
          <a:stretch>
            <a:fillRect/>
          </a:stretch>
        </p:blipFill>
        <p:spPr>
          <a:xfrm>
            <a:off x="-82445" y="783210"/>
            <a:ext cx="1594912" cy="2012526"/>
          </a:xfrm>
          <a:prstGeom prst="rect">
            <a:avLst/>
          </a:prstGeom>
        </p:spPr>
      </p:pic>
      <p:pic>
        <p:nvPicPr>
          <p:cNvPr id="5" name="Image 5" descr="Une image contenant dessin&#10;&#10;Description générée automatiquement">
            <a:extLst>
              <a:ext uri="{FF2B5EF4-FFF2-40B4-BE49-F238E27FC236}">
                <a16:creationId xmlns:a16="http://schemas.microsoft.com/office/drawing/2014/main" id="{4B4B2810-078E-4247-8923-63A9D317264E}"/>
              </a:ext>
            </a:extLst>
          </p:cNvPr>
          <p:cNvPicPr>
            <a:picLocks noChangeAspect="1"/>
          </p:cNvPicPr>
          <p:nvPr/>
        </p:nvPicPr>
        <p:blipFill>
          <a:blip r:embed="rId4"/>
          <a:stretch>
            <a:fillRect/>
          </a:stretch>
        </p:blipFill>
        <p:spPr>
          <a:xfrm>
            <a:off x="775528" y="517637"/>
            <a:ext cx="684464" cy="697832"/>
          </a:xfrm>
          <a:prstGeom prst="rect">
            <a:avLst/>
          </a:prstGeom>
        </p:spPr>
      </p:pic>
      <p:pic>
        <p:nvPicPr>
          <p:cNvPr id="7" name="Image 7">
            <a:extLst>
              <a:ext uri="{FF2B5EF4-FFF2-40B4-BE49-F238E27FC236}">
                <a16:creationId xmlns:a16="http://schemas.microsoft.com/office/drawing/2014/main" id="{4685FECA-50CF-46D3-869D-40C9A05A73CC}"/>
              </a:ext>
            </a:extLst>
          </p:cNvPr>
          <p:cNvPicPr>
            <a:picLocks noChangeAspect="1"/>
          </p:cNvPicPr>
          <p:nvPr/>
        </p:nvPicPr>
        <p:blipFill>
          <a:blip r:embed="rId5"/>
          <a:stretch>
            <a:fillRect/>
          </a:stretch>
        </p:blipFill>
        <p:spPr>
          <a:xfrm flipH="1">
            <a:off x="1320918" y="859830"/>
            <a:ext cx="612273" cy="604253"/>
          </a:xfrm>
          <a:prstGeom prst="rect">
            <a:avLst/>
          </a:prstGeom>
        </p:spPr>
      </p:pic>
      <p:sp>
        <p:nvSpPr>
          <p:cNvPr id="2" name="ZoneTexte 1">
            <a:extLst>
              <a:ext uri="{FF2B5EF4-FFF2-40B4-BE49-F238E27FC236}">
                <a16:creationId xmlns:a16="http://schemas.microsoft.com/office/drawing/2014/main" id="{51778E29-45F2-4CA0-8CA8-0E4962A1E76F}"/>
              </a:ext>
            </a:extLst>
          </p:cNvPr>
          <p:cNvSpPr txBox="1"/>
          <p:nvPr/>
        </p:nvSpPr>
        <p:spPr>
          <a:xfrm>
            <a:off x="86282" y="2960576"/>
            <a:ext cx="2176143" cy="646331"/>
          </a:xfrm>
          <a:prstGeom prst="rect">
            <a:avLst/>
          </a:prstGeom>
          <a:solidFill>
            <a:schemeClr val="accent2">
              <a:lumMod val="20000"/>
              <a:lumOff val="80000"/>
            </a:schemeClr>
          </a:solidFill>
        </p:spPr>
        <p:txBody>
          <a:bodyPr wrap="square" lIns="91440" tIns="45720" rIns="91440" bIns="45720" rtlCol="0" anchor="t">
            <a:spAutoFit/>
          </a:bodyPr>
          <a:lstStyle/>
          <a:p>
            <a:pPr algn="ctr"/>
            <a:r>
              <a:rPr lang="fr-FR">
                <a:solidFill>
                  <a:schemeClr val="tx2"/>
                </a:solidFill>
                <a:latin typeface="Baloo Thambi 2"/>
              </a:rPr>
              <a:t>Je cherche sur le site, quel maquis...</a:t>
            </a:r>
          </a:p>
        </p:txBody>
      </p:sp>
      <p:sp>
        <p:nvSpPr>
          <p:cNvPr id="34" name="ZoneTexte 33">
            <a:extLst>
              <a:ext uri="{FF2B5EF4-FFF2-40B4-BE49-F238E27FC236}">
                <a16:creationId xmlns:a16="http://schemas.microsoft.com/office/drawing/2014/main" id="{41216C17-53BE-476A-B4ED-B6B7E2A30356}"/>
              </a:ext>
            </a:extLst>
          </p:cNvPr>
          <p:cNvSpPr txBox="1"/>
          <p:nvPr/>
        </p:nvSpPr>
        <p:spPr>
          <a:xfrm>
            <a:off x="74565" y="4290885"/>
            <a:ext cx="2176142" cy="1754326"/>
          </a:xfrm>
          <a:prstGeom prst="rect">
            <a:avLst/>
          </a:prstGeom>
          <a:solidFill>
            <a:srgbClr val="05F786">
              <a:alpha val="26000"/>
            </a:srgbClr>
          </a:solidFill>
        </p:spPr>
        <p:txBody>
          <a:bodyPr wrap="square" lIns="91440" tIns="45720" rIns="91440" bIns="45720" rtlCol="0" anchor="t">
            <a:spAutoFit/>
          </a:bodyPr>
          <a:lstStyle/>
          <a:p>
            <a:pPr algn="ctr"/>
            <a:r>
              <a:rPr lang="fr-FR">
                <a:solidFill>
                  <a:schemeClr val="tx2"/>
                </a:solidFill>
                <a:latin typeface="Baloo Thambi 2"/>
              </a:rPr>
              <a:t>Je finis par appeler le standard on m'indique un dispositif auquel je peux postuler en ligne !</a:t>
            </a:r>
            <a:endParaRPr lang="fr-FR">
              <a:solidFill>
                <a:schemeClr val="tx2"/>
              </a:solidFill>
            </a:endParaRPr>
          </a:p>
        </p:txBody>
      </p:sp>
      <p:pic>
        <p:nvPicPr>
          <p:cNvPr id="44" name="Image 12" descr="Une image contenant dessin&#10;&#10;Description générée automatiquement">
            <a:extLst>
              <a:ext uri="{FF2B5EF4-FFF2-40B4-BE49-F238E27FC236}">
                <a16:creationId xmlns:a16="http://schemas.microsoft.com/office/drawing/2014/main" id="{A0FBB9D2-8A2C-41B0-96AB-96415121ED4A}"/>
              </a:ext>
            </a:extLst>
          </p:cNvPr>
          <p:cNvPicPr>
            <a:picLocks noChangeAspect="1"/>
          </p:cNvPicPr>
          <p:nvPr/>
        </p:nvPicPr>
        <p:blipFill>
          <a:blip r:embed="rId6"/>
          <a:stretch>
            <a:fillRect/>
          </a:stretch>
        </p:blipFill>
        <p:spPr>
          <a:xfrm>
            <a:off x="709682" y="3661008"/>
            <a:ext cx="627798" cy="650544"/>
          </a:xfrm>
          <a:prstGeom prst="rect">
            <a:avLst/>
          </a:prstGeom>
        </p:spPr>
      </p:pic>
      <p:pic>
        <p:nvPicPr>
          <p:cNvPr id="45" name="Image 37">
            <a:extLst>
              <a:ext uri="{FF2B5EF4-FFF2-40B4-BE49-F238E27FC236}">
                <a16:creationId xmlns:a16="http://schemas.microsoft.com/office/drawing/2014/main" id="{FBF3394C-DCA6-4547-B3BE-E3CC11BFE3A7}"/>
              </a:ext>
            </a:extLst>
          </p:cNvPr>
          <p:cNvPicPr>
            <a:picLocks noChangeAspect="1"/>
          </p:cNvPicPr>
          <p:nvPr/>
        </p:nvPicPr>
        <p:blipFill>
          <a:blip r:embed="rId7"/>
          <a:stretch>
            <a:fillRect/>
          </a:stretch>
        </p:blipFill>
        <p:spPr>
          <a:xfrm flipH="1">
            <a:off x="772454" y="6218264"/>
            <a:ext cx="645994" cy="639171"/>
          </a:xfrm>
          <a:prstGeom prst="rect">
            <a:avLst/>
          </a:prstGeom>
        </p:spPr>
      </p:pic>
      <p:sp>
        <p:nvSpPr>
          <p:cNvPr id="58" name="ZoneTexte 57">
            <a:extLst>
              <a:ext uri="{FF2B5EF4-FFF2-40B4-BE49-F238E27FC236}">
                <a16:creationId xmlns:a16="http://schemas.microsoft.com/office/drawing/2014/main" id="{C7BAD088-FFF4-4AEF-8AC7-ED5F30777961}"/>
              </a:ext>
            </a:extLst>
          </p:cNvPr>
          <p:cNvSpPr txBox="1"/>
          <p:nvPr/>
        </p:nvSpPr>
        <p:spPr>
          <a:xfrm>
            <a:off x="84900" y="117290"/>
            <a:ext cx="1904346"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a:t>
            </a:r>
            <a:endParaRPr lang="fr-FR"/>
          </a:p>
        </p:txBody>
      </p:sp>
      <p:sp>
        <p:nvSpPr>
          <p:cNvPr id="12" name="Ellipse 11">
            <a:extLst>
              <a:ext uri="{FF2B5EF4-FFF2-40B4-BE49-F238E27FC236}">
                <a16:creationId xmlns:a16="http://schemas.microsoft.com/office/drawing/2014/main" id="{135EE28A-15EE-4E89-8631-0AFE45256015}"/>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15</a:t>
            </a:r>
          </a:p>
        </p:txBody>
      </p:sp>
      <p:sp>
        <p:nvSpPr>
          <p:cNvPr id="13" name="Organigramme : Connecteur page suivante 12">
            <a:extLst>
              <a:ext uri="{FF2B5EF4-FFF2-40B4-BE49-F238E27FC236}">
                <a16:creationId xmlns:a16="http://schemas.microsoft.com/office/drawing/2014/main" id="{6A9CC1E8-3228-471F-B12E-B138FAB59329}"/>
              </a:ext>
            </a:extLst>
          </p:cNvPr>
          <p:cNvSpPr/>
          <p:nvPr/>
        </p:nvSpPr>
        <p:spPr>
          <a:xfrm rot="16200000">
            <a:off x="4159918" y="-494879"/>
            <a:ext cx="556200" cy="1719443"/>
          </a:xfrm>
          <a:prstGeom prst="flowChartOffpageConnector">
            <a:avLst/>
          </a:prstGeom>
          <a:solidFill>
            <a:srgbClr val="0A10C2">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9810AFFD-783A-429B-B2AE-A2CFA76147D7}"/>
              </a:ext>
            </a:extLst>
          </p:cNvPr>
          <p:cNvSpPr txBox="1"/>
          <p:nvPr/>
        </p:nvSpPr>
        <p:spPr>
          <a:xfrm>
            <a:off x="3659602" y="73179"/>
            <a:ext cx="1510106" cy="536588"/>
          </a:xfrm>
          <a:prstGeom prst="rect">
            <a:avLst/>
          </a:prstGeom>
          <a:noFill/>
        </p:spPr>
        <p:txBody>
          <a:bodyPr wrap="square" lIns="91440" tIns="45720" rIns="91440" bIns="45720" rtlCol="0" anchor="t">
            <a:spAutoFit/>
          </a:bodyPr>
          <a:lstStyle/>
          <a:p>
            <a:pPr algn="ctr"/>
            <a:r>
              <a:rPr lang="fr-FR" sz="2800" dirty="0">
                <a:solidFill>
                  <a:srgbClr val="0C14F5"/>
                </a:solidFill>
                <a:latin typeface="Baloo Thambi 2"/>
                <a:cs typeface="Calibri" panose="020F0502020204030204"/>
              </a:rPr>
              <a:t>Etape </a:t>
            </a:r>
          </a:p>
        </p:txBody>
      </p:sp>
      <p:sp>
        <p:nvSpPr>
          <p:cNvPr id="28" name="ZoneTexte 27">
            <a:extLst>
              <a:ext uri="{FF2B5EF4-FFF2-40B4-BE49-F238E27FC236}">
                <a16:creationId xmlns:a16="http://schemas.microsoft.com/office/drawing/2014/main" id="{F48C763C-BAC9-4205-B374-159E4510AC81}"/>
              </a:ext>
            </a:extLst>
          </p:cNvPr>
          <p:cNvSpPr txBox="1"/>
          <p:nvPr/>
        </p:nvSpPr>
        <p:spPr>
          <a:xfrm>
            <a:off x="3620432" y="1099044"/>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rPr>
              <a:t>Actions</a:t>
            </a:r>
            <a:endParaRPr lang="fr-FR">
              <a:cs typeface="Calibri" panose="020F0502020204030204"/>
            </a:endParaRPr>
          </a:p>
        </p:txBody>
      </p:sp>
      <p:sp>
        <p:nvSpPr>
          <p:cNvPr id="29" name="ZoneTexte 28">
            <a:extLst>
              <a:ext uri="{FF2B5EF4-FFF2-40B4-BE49-F238E27FC236}">
                <a16:creationId xmlns:a16="http://schemas.microsoft.com/office/drawing/2014/main" id="{5D7A2E78-05BE-4483-91F2-C86E1EF39828}"/>
              </a:ext>
            </a:extLst>
          </p:cNvPr>
          <p:cNvSpPr txBox="1"/>
          <p:nvPr/>
        </p:nvSpPr>
        <p:spPr>
          <a:xfrm>
            <a:off x="3618436" y="3021658"/>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Pensées</a:t>
            </a:r>
            <a:endParaRPr lang="fr-FR"/>
          </a:p>
        </p:txBody>
      </p:sp>
      <p:sp>
        <p:nvSpPr>
          <p:cNvPr id="30" name="ZoneTexte 29">
            <a:extLst>
              <a:ext uri="{FF2B5EF4-FFF2-40B4-BE49-F238E27FC236}">
                <a16:creationId xmlns:a16="http://schemas.microsoft.com/office/drawing/2014/main" id="{5906046F-0DF8-4A73-85D8-B7840D6BA23B}"/>
              </a:ext>
            </a:extLst>
          </p:cNvPr>
          <p:cNvSpPr txBox="1"/>
          <p:nvPr/>
        </p:nvSpPr>
        <p:spPr>
          <a:xfrm>
            <a:off x="3584316" y="3836184"/>
            <a:ext cx="2422359" cy="536588"/>
          </a:xfrm>
          <a:prstGeom prst="rect">
            <a:avLst/>
          </a:prstGeom>
          <a:solidFill>
            <a:srgbClr val="0A10C2">
              <a:alpha val="14000"/>
            </a:srgbClr>
          </a:solidFill>
        </p:spPr>
        <p:txBody>
          <a:bodyPr wrap="square" lIns="91440" tIns="45720" rIns="91440" bIns="45720" rtlCol="0" anchor="t">
            <a:spAutoFit/>
          </a:bodyPr>
          <a:lstStyle/>
          <a:p>
            <a:pPr algn="r"/>
            <a:r>
              <a:rPr lang="fr-FR" sz="2800">
                <a:solidFill>
                  <a:srgbClr val="0C14F5"/>
                </a:solidFill>
                <a:latin typeface="Baloo Thambi 2"/>
                <a:cs typeface="Calibri" panose="020F0502020204030204"/>
              </a:rPr>
              <a:t>Emotions</a:t>
            </a:r>
            <a:endParaRPr lang="fr-FR"/>
          </a:p>
        </p:txBody>
      </p:sp>
      <p:cxnSp>
        <p:nvCxnSpPr>
          <p:cNvPr id="32" name="Connecteur droit avec flèche 31">
            <a:extLst>
              <a:ext uri="{FF2B5EF4-FFF2-40B4-BE49-F238E27FC236}">
                <a16:creationId xmlns:a16="http://schemas.microsoft.com/office/drawing/2014/main" id="{752E10BA-8BF3-486D-B903-9E8FA15F4D74}"/>
              </a:ext>
            </a:extLst>
          </p:cNvPr>
          <p:cNvCxnSpPr/>
          <p:nvPr/>
        </p:nvCxnSpPr>
        <p:spPr>
          <a:xfrm flipV="1">
            <a:off x="2108152" y="1413253"/>
            <a:ext cx="1403445" cy="6824"/>
          </a:xfrm>
          <a:prstGeom prst="straightConnector1">
            <a:avLst/>
          </a:prstGeom>
          <a:ln>
            <a:solidFill>
              <a:srgbClr val="0C14F5"/>
            </a:solidFill>
            <a:tailEnd type="triangle"/>
          </a:ln>
        </p:spPr>
        <p:style>
          <a:lnRef idx="3">
            <a:schemeClr val="dk1"/>
          </a:lnRef>
          <a:fillRef idx="0">
            <a:schemeClr val="dk1"/>
          </a:fillRef>
          <a:effectRef idx="2">
            <a:schemeClr val="dk1"/>
          </a:effectRef>
          <a:fontRef idx="minor">
            <a:schemeClr val="tx1"/>
          </a:fontRef>
        </p:style>
      </p:cxnSp>
      <p:cxnSp>
        <p:nvCxnSpPr>
          <p:cNvPr id="66" name="Connecteur droit avec flèche 65">
            <a:extLst>
              <a:ext uri="{FF2B5EF4-FFF2-40B4-BE49-F238E27FC236}">
                <a16:creationId xmlns:a16="http://schemas.microsoft.com/office/drawing/2014/main" id="{8AC6EA54-AA09-432D-83AF-324F51C4593E}"/>
              </a:ext>
            </a:extLst>
          </p:cNvPr>
          <p:cNvCxnSpPr>
            <a:cxnSpLocks/>
          </p:cNvCxnSpPr>
          <p:nvPr/>
        </p:nvCxnSpPr>
        <p:spPr>
          <a:xfrm flipV="1">
            <a:off x="2108151" y="344178"/>
            <a:ext cx="1403445" cy="6824"/>
          </a:xfrm>
          <a:prstGeom prst="straightConnector1">
            <a:avLst/>
          </a:prstGeom>
          <a:ln>
            <a:solidFill>
              <a:srgbClr val="0C14F5"/>
            </a:solidFill>
            <a:tailEnd type="triangle"/>
          </a:ln>
        </p:spPr>
        <p:style>
          <a:lnRef idx="3">
            <a:schemeClr val="dk1"/>
          </a:lnRef>
          <a:fillRef idx="0">
            <a:schemeClr val="dk1"/>
          </a:fillRef>
          <a:effectRef idx="2">
            <a:schemeClr val="dk1"/>
          </a:effectRef>
          <a:fontRef idx="minor">
            <a:schemeClr val="tx1"/>
          </a:fontRef>
        </p:style>
      </p:cxnSp>
      <p:cxnSp>
        <p:nvCxnSpPr>
          <p:cNvPr id="67" name="Connecteur droit avec flèche 66">
            <a:extLst>
              <a:ext uri="{FF2B5EF4-FFF2-40B4-BE49-F238E27FC236}">
                <a16:creationId xmlns:a16="http://schemas.microsoft.com/office/drawing/2014/main" id="{DFBFC448-8678-4CC6-B555-50306A2E7E04}"/>
              </a:ext>
            </a:extLst>
          </p:cNvPr>
          <p:cNvCxnSpPr>
            <a:cxnSpLocks/>
          </p:cNvCxnSpPr>
          <p:nvPr/>
        </p:nvCxnSpPr>
        <p:spPr>
          <a:xfrm>
            <a:off x="2403853" y="3353509"/>
            <a:ext cx="1016759" cy="4549"/>
          </a:xfrm>
          <a:prstGeom prst="straightConnector1">
            <a:avLst/>
          </a:prstGeom>
          <a:ln>
            <a:solidFill>
              <a:srgbClr val="0C14F5"/>
            </a:solidFill>
            <a:tailEnd type="triangle"/>
          </a:ln>
        </p:spPr>
        <p:style>
          <a:lnRef idx="3">
            <a:schemeClr val="accent6"/>
          </a:lnRef>
          <a:fillRef idx="0">
            <a:schemeClr val="accent6"/>
          </a:fillRef>
          <a:effectRef idx="2">
            <a:schemeClr val="accent6"/>
          </a:effectRef>
          <a:fontRef idx="minor">
            <a:schemeClr val="tx1"/>
          </a:fontRef>
        </p:style>
      </p:cxnSp>
      <p:cxnSp>
        <p:nvCxnSpPr>
          <p:cNvPr id="68" name="Connecteur droit avec flèche 67">
            <a:extLst>
              <a:ext uri="{FF2B5EF4-FFF2-40B4-BE49-F238E27FC236}">
                <a16:creationId xmlns:a16="http://schemas.microsoft.com/office/drawing/2014/main" id="{4CA55D33-F6D7-478E-8E0C-FA6B95701C71}"/>
              </a:ext>
            </a:extLst>
          </p:cNvPr>
          <p:cNvCxnSpPr>
            <a:cxnSpLocks/>
          </p:cNvCxnSpPr>
          <p:nvPr/>
        </p:nvCxnSpPr>
        <p:spPr>
          <a:xfrm>
            <a:off x="2403852" y="4047269"/>
            <a:ext cx="1016759" cy="4549"/>
          </a:xfrm>
          <a:prstGeom prst="straightConnector1">
            <a:avLst/>
          </a:prstGeom>
          <a:ln>
            <a:solidFill>
              <a:srgbClr val="0C14F5"/>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915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9B1C97-33EF-459E-8233-724371139F93}"/>
              </a:ext>
            </a:extLst>
          </p:cNvPr>
          <p:cNvSpPr txBox="1"/>
          <p:nvPr/>
        </p:nvSpPr>
        <p:spPr>
          <a:xfrm>
            <a:off x="338016" y="135687"/>
            <a:ext cx="11440445"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rPr>
              <a:t>Le cas pratique :</a:t>
            </a:r>
            <a:endParaRPr lang="fr-FR" sz="3200" b="1">
              <a:solidFill>
                <a:srgbClr val="0A10C2"/>
              </a:solidFill>
              <a:latin typeface="Baloo Thambi 2" panose="03080502040302020200" pitchFamily="66" charset="0"/>
            </a:endParaRPr>
          </a:p>
        </p:txBody>
      </p:sp>
      <p:sp>
        <p:nvSpPr>
          <p:cNvPr id="40" name="Rectangle 39">
            <a:extLst>
              <a:ext uri="{FF2B5EF4-FFF2-40B4-BE49-F238E27FC236}">
                <a16:creationId xmlns:a16="http://schemas.microsoft.com/office/drawing/2014/main" id="{38BFFE61-7990-49C1-BBEC-F7952A82F501}"/>
              </a:ext>
            </a:extLst>
          </p:cNvPr>
          <p:cNvSpPr/>
          <p:nvPr/>
        </p:nvSpPr>
        <p:spPr>
          <a:xfrm>
            <a:off x="1012796" y="635086"/>
            <a:ext cx="2473157" cy="802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3AF6707A-EFC3-4608-A93A-7AD9D012F8D2}"/>
              </a:ext>
            </a:extLst>
          </p:cNvPr>
          <p:cNvSpPr txBox="1"/>
          <p:nvPr/>
        </p:nvSpPr>
        <p:spPr>
          <a:xfrm>
            <a:off x="7257731" y="4327759"/>
            <a:ext cx="3881940" cy="1077218"/>
          </a:xfrm>
          <a:prstGeom prst="rect">
            <a:avLst/>
          </a:prstGeom>
          <a:solidFill>
            <a:srgbClr val="05F786">
              <a:alpha val="26000"/>
            </a:srgbClr>
          </a:solidFill>
        </p:spPr>
        <p:txBody>
          <a:bodyPr wrap="square" lIns="91440" tIns="45720" rIns="91440" bIns="45720" rtlCol="0" anchor="t">
            <a:spAutoFit/>
          </a:bodyPr>
          <a:lstStyle/>
          <a:p>
            <a:r>
              <a:rPr lang="fr-FR" sz="3200" b="1">
                <a:solidFill>
                  <a:srgbClr val="0C14F5"/>
                </a:solidFill>
                <a:latin typeface="Baloo Thambi 2"/>
              </a:rPr>
              <a:t>Dans la jungle des aides régionales</a:t>
            </a:r>
          </a:p>
        </p:txBody>
      </p:sp>
      <p:sp>
        <p:nvSpPr>
          <p:cNvPr id="8" name="ZoneTexte 7">
            <a:extLst>
              <a:ext uri="{FF2B5EF4-FFF2-40B4-BE49-F238E27FC236}">
                <a16:creationId xmlns:a16="http://schemas.microsoft.com/office/drawing/2014/main" id="{F1550703-AFDE-42F5-A295-FC1F7A374996}"/>
              </a:ext>
            </a:extLst>
          </p:cNvPr>
          <p:cNvSpPr txBox="1"/>
          <p:nvPr/>
        </p:nvSpPr>
        <p:spPr>
          <a:xfrm>
            <a:off x="6056947" y="3127345"/>
            <a:ext cx="3715288" cy="1077218"/>
          </a:xfrm>
          <a:prstGeom prst="rect">
            <a:avLst/>
          </a:prstGeom>
          <a:solidFill>
            <a:srgbClr val="0A10C2">
              <a:alpha val="14000"/>
            </a:srgbClr>
          </a:solidFill>
        </p:spPr>
        <p:txBody>
          <a:bodyPr wrap="square" lIns="91440" tIns="45720" rIns="91440" bIns="45720" rtlCol="0" anchor="t">
            <a:spAutoFit/>
          </a:bodyPr>
          <a:lstStyle/>
          <a:p>
            <a:r>
              <a:rPr lang="fr-FR" sz="3200" b="1">
                <a:solidFill>
                  <a:srgbClr val="0C14F5"/>
                </a:solidFill>
                <a:latin typeface="Baloo Thambi 2"/>
                <a:cs typeface="Calibri"/>
              </a:rPr>
              <a:t>Plongée en eaux troubles</a:t>
            </a:r>
          </a:p>
        </p:txBody>
      </p:sp>
      <p:pic>
        <p:nvPicPr>
          <p:cNvPr id="9" name="Image 10">
            <a:extLst>
              <a:ext uri="{FF2B5EF4-FFF2-40B4-BE49-F238E27FC236}">
                <a16:creationId xmlns:a16="http://schemas.microsoft.com/office/drawing/2014/main" id="{D7F656BD-7E72-4C1E-8EDD-2E5AA4832342}"/>
              </a:ext>
            </a:extLst>
          </p:cNvPr>
          <p:cNvPicPr>
            <a:picLocks noChangeAspect="1"/>
          </p:cNvPicPr>
          <p:nvPr/>
        </p:nvPicPr>
        <p:blipFill>
          <a:blip r:embed="rId2"/>
          <a:stretch>
            <a:fillRect/>
          </a:stretch>
        </p:blipFill>
        <p:spPr>
          <a:xfrm>
            <a:off x="4702659" y="-66581"/>
            <a:ext cx="1366254" cy="1780676"/>
          </a:xfrm>
          <a:prstGeom prst="rect">
            <a:avLst/>
          </a:prstGeom>
        </p:spPr>
      </p:pic>
      <p:sp>
        <p:nvSpPr>
          <p:cNvPr id="22" name="ZoneTexte 21">
            <a:extLst>
              <a:ext uri="{FF2B5EF4-FFF2-40B4-BE49-F238E27FC236}">
                <a16:creationId xmlns:a16="http://schemas.microsoft.com/office/drawing/2014/main" id="{6A65ABAC-F290-4547-94A3-57451F20C737}"/>
              </a:ext>
            </a:extLst>
          </p:cNvPr>
          <p:cNvSpPr txBox="1"/>
          <p:nvPr/>
        </p:nvSpPr>
        <p:spPr>
          <a:xfrm>
            <a:off x="6015480" y="477093"/>
            <a:ext cx="4595344" cy="1077218"/>
          </a:xfrm>
          <a:prstGeom prst="rect">
            <a:avLst/>
          </a:prstGeom>
          <a:noFill/>
        </p:spPr>
        <p:txBody>
          <a:bodyPr wrap="square" lIns="91440" tIns="45720" rIns="91440" bIns="45720" rtlCol="0" anchor="t">
            <a:spAutoFit/>
          </a:bodyPr>
          <a:lstStyle/>
          <a:p>
            <a:r>
              <a:rPr lang="fr-FR" sz="3200" b="1">
                <a:solidFill>
                  <a:srgbClr val="0C14F5"/>
                </a:solidFill>
                <a:latin typeface="Baloo Thambi 2"/>
                <a:cs typeface="Calibri"/>
              </a:rPr>
              <a:t>Pour quelques instants seulement...</a:t>
            </a:r>
          </a:p>
        </p:txBody>
      </p:sp>
      <p:sp>
        <p:nvSpPr>
          <p:cNvPr id="10" name="ZoneTexte 9">
            <a:extLst>
              <a:ext uri="{FF2B5EF4-FFF2-40B4-BE49-F238E27FC236}">
                <a16:creationId xmlns:a16="http://schemas.microsoft.com/office/drawing/2014/main" id="{9E8F7E61-1F81-4E56-B3B6-E2B31B4BE4DC}"/>
              </a:ext>
            </a:extLst>
          </p:cNvPr>
          <p:cNvSpPr txBox="1"/>
          <p:nvPr/>
        </p:nvSpPr>
        <p:spPr>
          <a:xfrm>
            <a:off x="6579639" y="1912646"/>
            <a:ext cx="4493686" cy="1077218"/>
          </a:xfrm>
          <a:prstGeom prst="rect">
            <a:avLst/>
          </a:prstGeom>
          <a:solidFill>
            <a:srgbClr val="05F7E7">
              <a:alpha val="25000"/>
            </a:srgbClr>
          </a:solidFill>
        </p:spPr>
        <p:txBody>
          <a:bodyPr wrap="square" lIns="91440" tIns="45720" rIns="91440" bIns="45720" rtlCol="0" anchor="t">
            <a:spAutoFit/>
          </a:bodyPr>
          <a:lstStyle/>
          <a:p>
            <a:r>
              <a:rPr lang="fr-FR" sz="3200" b="1">
                <a:solidFill>
                  <a:srgbClr val="0C14F5"/>
                </a:solidFill>
                <a:latin typeface="Baloo Thambi 2"/>
              </a:rPr>
              <a:t>Immergez-vous dans la réalité de Philippe</a:t>
            </a:r>
          </a:p>
        </p:txBody>
      </p:sp>
      <p:sp>
        <p:nvSpPr>
          <p:cNvPr id="2" name="Ellipse 1">
            <a:extLst>
              <a:ext uri="{FF2B5EF4-FFF2-40B4-BE49-F238E27FC236}">
                <a16:creationId xmlns:a16="http://schemas.microsoft.com/office/drawing/2014/main" id="{D4EA8C24-B72E-4D32-A3B6-00885372A064}"/>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16</a:t>
            </a:r>
          </a:p>
        </p:txBody>
      </p:sp>
    </p:spTree>
    <p:extLst>
      <p:ext uri="{BB962C8B-B14F-4D97-AF65-F5344CB8AC3E}">
        <p14:creationId xmlns:p14="http://schemas.microsoft.com/office/powerpoint/2010/main" val="321986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11" descr="Une image contenant dessin&#10;&#10;Description générée automatiquement">
            <a:extLst>
              <a:ext uri="{FF2B5EF4-FFF2-40B4-BE49-F238E27FC236}">
                <a16:creationId xmlns:a16="http://schemas.microsoft.com/office/drawing/2014/main" id="{D1B238F3-31AC-413E-B95A-BC8AD059E950}"/>
              </a:ext>
            </a:extLst>
          </p:cNvPr>
          <p:cNvPicPr>
            <a:picLocks noChangeAspect="1"/>
          </p:cNvPicPr>
          <p:nvPr/>
        </p:nvPicPr>
        <p:blipFill>
          <a:blip r:embed="rId2"/>
          <a:stretch>
            <a:fillRect/>
          </a:stretch>
        </p:blipFill>
        <p:spPr>
          <a:xfrm>
            <a:off x="2692396" y="790590"/>
            <a:ext cx="717785" cy="742527"/>
          </a:xfrm>
          <a:prstGeom prst="rect">
            <a:avLst/>
          </a:prstGeom>
        </p:spPr>
      </p:pic>
      <p:pic>
        <p:nvPicPr>
          <p:cNvPr id="13" name="Image 22" descr="Une image contenant dessin&#10;&#10;Description générée automatiquement">
            <a:extLst>
              <a:ext uri="{FF2B5EF4-FFF2-40B4-BE49-F238E27FC236}">
                <a16:creationId xmlns:a16="http://schemas.microsoft.com/office/drawing/2014/main" id="{4F7E08B9-2B77-47D5-A690-B78D055DB87A}"/>
              </a:ext>
            </a:extLst>
          </p:cNvPr>
          <p:cNvPicPr>
            <a:picLocks noChangeAspect="1"/>
          </p:cNvPicPr>
          <p:nvPr/>
        </p:nvPicPr>
        <p:blipFill>
          <a:blip r:embed="rId3"/>
          <a:stretch>
            <a:fillRect/>
          </a:stretch>
        </p:blipFill>
        <p:spPr>
          <a:xfrm>
            <a:off x="1881116" y="522027"/>
            <a:ext cx="718783" cy="707410"/>
          </a:xfrm>
          <a:prstGeom prst="rect">
            <a:avLst/>
          </a:prstGeom>
        </p:spPr>
      </p:pic>
      <p:sp>
        <p:nvSpPr>
          <p:cNvPr id="95" name="ZoneTexte 94">
            <a:extLst>
              <a:ext uri="{FF2B5EF4-FFF2-40B4-BE49-F238E27FC236}">
                <a16:creationId xmlns:a16="http://schemas.microsoft.com/office/drawing/2014/main" id="{5BB2950D-521A-431F-B25B-69316D816F44}"/>
              </a:ext>
            </a:extLst>
          </p:cNvPr>
          <p:cNvSpPr txBox="1"/>
          <p:nvPr/>
        </p:nvSpPr>
        <p:spPr>
          <a:xfrm>
            <a:off x="2314035" y="1402454"/>
            <a:ext cx="1733749" cy="369332"/>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235 résultats</a:t>
            </a:r>
          </a:p>
        </p:txBody>
      </p:sp>
      <p:sp>
        <p:nvSpPr>
          <p:cNvPr id="96" name="ZoneTexte 95">
            <a:extLst>
              <a:ext uri="{FF2B5EF4-FFF2-40B4-BE49-F238E27FC236}">
                <a16:creationId xmlns:a16="http://schemas.microsoft.com/office/drawing/2014/main" id="{E8D6EDD8-2D9B-4E3B-BE1A-433DA43EF611}"/>
              </a:ext>
            </a:extLst>
          </p:cNvPr>
          <p:cNvSpPr txBox="1"/>
          <p:nvPr/>
        </p:nvSpPr>
        <p:spPr>
          <a:xfrm>
            <a:off x="2609735" y="2266811"/>
            <a:ext cx="1733749" cy="646331"/>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5 aides à la création</a:t>
            </a:r>
            <a:endParaRPr lang="fr-FR">
              <a:solidFill>
                <a:srgbClr val="0A10C2"/>
              </a:solidFill>
              <a:cs typeface="Calibri"/>
            </a:endParaRPr>
          </a:p>
        </p:txBody>
      </p:sp>
      <p:pic>
        <p:nvPicPr>
          <p:cNvPr id="84" name="Image 7" descr="Une image contenant dessin&#10;&#10;Description générée automatiquement">
            <a:extLst>
              <a:ext uri="{FF2B5EF4-FFF2-40B4-BE49-F238E27FC236}">
                <a16:creationId xmlns:a16="http://schemas.microsoft.com/office/drawing/2014/main" id="{63D87A3E-5D5A-4B00-91D7-F3734B65336F}"/>
              </a:ext>
            </a:extLst>
          </p:cNvPr>
          <p:cNvPicPr>
            <a:picLocks noChangeAspect="1"/>
          </p:cNvPicPr>
          <p:nvPr/>
        </p:nvPicPr>
        <p:blipFill>
          <a:blip r:embed="rId4"/>
          <a:stretch>
            <a:fillRect/>
          </a:stretch>
        </p:blipFill>
        <p:spPr>
          <a:xfrm flipH="1">
            <a:off x="1184440" y="711979"/>
            <a:ext cx="612273" cy="604253"/>
          </a:xfrm>
          <a:prstGeom prst="rect">
            <a:avLst/>
          </a:prstGeom>
        </p:spPr>
      </p:pic>
      <p:sp>
        <p:nvSpPr>
          <p:cNvPr id="113" name="ZoneTexte 112">
            <a:extLst>
              <a:ext uri="{FF2B5EF4-FFF2-40B4-BE49-F238E27FC236}">
                <a16:creationId xmlns:a16="http://schemas.microsoft.com/office/drawing/2014/main" id="{3CE0DD67-9AF9-4C71-8FC6-3ACB07E57CF6}"/>
              </a:ext>
            </a:extLst>
          </p:cNvPr>
          <p:cNvSpPr txBox="1"/>
          <p:nvPr/>
        </p:nvSpPr>
        <p:spPr>
          <a:xfrm>
            <a:off x="335108" y="94541"/>
            <a:ext cx="3053032"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 par profil</a:t>
            </a:r>
            <a:endParaRPr lang="fr-FR"/>
          </a:p>
        </p:txBody>
      </p:sp>
      <p:sp>
        <p:nvSpPr>
          <p:cNvPr id="124" name="ZoneTexte 123">
            <a:extLst>
              <a:ext uri="{FF2B5EF4-FFF2-40B4-BE49-F238E27FC236}">
                <a16:creationId xmlns:a16="http://schemas.microsoft.com/office/drawing/2014/main" id="{46A559E3-E8ED-4C74-A9DF-03B342CD19AE}"/>
              </a:ext>
            </a:extLst>
          </p:cNvPr>
          <p:cNvSpPr txBox="1"/>
          <p:nvPr/>
        </p:nvSpPr>
        <p:spPr>
          <a:xfrm>
            <a:off x="867218" y="2395858"/>
            <a:ext cx="1733749" cy="584775"/>
          </a:xfrm>
          <a:prstGeom prst="rect">
            <a:avLst/>
          </a:prstGeom>
          <a:solidFill>
            <a:schemeClr val="bg1"/>
          </a:solidFill>
        </p:spPr>
        <p:txBody>
          <a:bodyPr wrap="square" lIns="91440" tIns="45720" rIns="91440" bIns="45720" rtlCol="0" anchor="t">
            <a:spAutoFit/>
          </a:bodyPr>
          <a:lstStyle/>
          <a:p>
            <a:pPr algn="ctr"/>
            <a:r>
              <a:rPr lang="fr-FR" sz="1600">
                <a:solidFill>
                  <a:srgbClr val="0A10C2"/>
                </a:solidFill>
                <a:latin typeface="Baloo Thambi 2"/>
                <a:cs typeface="Calibri"/>
              </a:rPr>
              <a:t>1 aide potentielle mais clôturée</a:t>
            </a:r>
            <a:endParaRPr lang="fr-FR" sz="1600">
              <a:solidFill>
                <a:srgbClr val="0A10C2"/>
              </a:solidFill>
              <a:cs typeface="Calibri" panose="020F0502020204030204"/>
            </a:endParaRPr>
          </a:p>
        </p:txBody>
      </p:sp>
      <p:sp>
        <p:nvSpPr>
          <p:cNvPr id="49" name="ZoneTexte 48">
            <a:extLst>
              <a:ext uri="{FF2B5EF4-FFF2-40B4-BE49-F238E27FC236}">
                <a16:creationId xmlns:a16="http://schemas.microsoft.com/office/drawing/2014/main" id="{D93C9680-E362-4D2E-9A4F-3F4F96692F3B}"/>
              </a:ext>
            </a:extLst>
          </p:cNvPr>
          <p:cNvSpPr txBox="1"/>
          <p:nvPr/>
        </p:nvSpPr>
        <p:spPr>
          <a:xfrm>
            <a:off x="97787" y="3251809"/>
            <a:ext cx="5915366" cy="369332"/>
          </a:xfrm>
          <a:prstGeom prst="rect">
            <a:avLst/>
          </a:prstGeom>
          <a:solidFill>
            <a:srgbClr val="0C14F5">
              <a:alpha val="21000"/>
            </a:srgbClr>
          </a:solidFill>
        </p:spPr>
        <p:txBody>
          <a:bodyPr wrap="square" lIns="91440" tIns="45720" rIns="91440" bIns="45720" rtlCol="0" anchor="t">
            <a:spAutoFit/>
          </a:bodyPr>
          <a:lstStyle/>
          <a:p>
            <a:pPr algn="ctr"/>
            <a:r>
              <a:rPr lang="fr-FR" b="1">
                <a:solidFill>
                  <a:schemeClr val="tx2"/>
                </a:solidFill>
                <a:latin typeface="Baloo Thambi 2"/>
                <a:cs typeface="Calibri"/>
              </a:rPr>
              <a:t>Pensées</a:t>
            </a:r>
          </a:p>
        </p:txBody>
      </p:sp>
      <p:pic>
        <p:nvPicPr>
          <p:cNvPr id="54" name="Image 12" descr="Une image contenant dessin&#10;&#10;Description générée automatiquement">
            <a:extLst>
              <a:ext uri="{FF2B5EF4-FFF2-40B4-BE49-F238E27FC236}">
                <a16:creationId xmlns:a16="http://schemas.microsoft.com/office/drawing/2014/main" id="{BE891D3B-C006-40A9-AB54-C7C055D5894E}"/>
              </a:ext>
            </a:extLst>
          </p:cNvPr>
          <p:cNvPicPr>
            <a:picLocks noChangeAspect="1"/>
          </p:cNvPicPr>
          <p:nvPr/>
        </p:nvPicPr>
        <p:blipFill>
          <a:blip r:embed="rId5"/>
          <a:stretch>
            <a:fillRect/>
          </a:stretch>
        </p:blipFill>
        <p:spPr>
          <a:xfrm>
            <a:off x="10388266" y="3164003"/>
            <a:ext cx="627798" cy="650544"/>
          </a:xfrm>
          <a:prstGeom prst="rect">
            <a:avLst/>
          </a:prstGeom>
        </p:spPr>
      </p:pic>
      <p:pic>
        <p:nvPicPr>
          <p:cNvPr id="55" name="Image 37">
            <a:extLst>
              <a:ext uri="{FF2B5EF4-FFF2-40B4-BE49-F238E27FC236}">
                <a16:creationId xmlns:a16="http://schemas.microsoft.com/office/drawing/2014/main" id="{09C52DFE-0FFA-4D85-8583-A6BB62E3DFA3}"/>
              </a:ext>
            </a:extLst>
          </p:cNvPr>
          <p:cNvPicPr>
            <a:picLocks noChangeAspect="1"/>
          </p:cNvPicPr>
          <p:nvPr/>
        </p:nvPicPr>
        <p:blipFill>
          <a:blip r:embed="rId6"/>
          <a:stretch>
            <a:fillRect/>
          </a:stretch>
        </p:blipFill>
        <p:spPr>
          <a:xfrm flipH="1">
            <a:off x="9789763" y="3164437"/>
            <a:ext cx="645994" cy="639171"/>
          </a:xfrm>
          <a:prstGeom prst="rect">
            <a:avLst/>
          </a:prstGeom>
        </p:spPr>
      </p:pic>
      <p:pic>
        <p:nvPicPr>
          <p:cNvPr id="56" name="Image 46" descr="Une image contenant jeu, miroir&#10;&#10;Description générée automatiquement">
            <a:extLst>
              <a:ext uri="{FF2B5EF4-FFF2-40B4-BE49-F238E27FC236}">
                <a16:creationId xmlns:a16="http://schemas.microsoft.com/office/drawing/2014/main" id="{81DEFFEB-7F94-4CA5-A8C1-A7B27B4EA779}"/>
              </a:ext>
            </a:extLst>
          </p:cNvPr>
          <p:cNvPicPr>
            <a:picLocks noChangeAspect="1"/>
          </p:cNvPicPr>
          <p:nvPr/>
        </p:nvPicPr>
        <p:blipFill>
          <a:blip r:embed="rId7"/>
          <a:stretch>
            <a:fillRect/>
          </a:stretch>
        </p:blipFill>
        <p:spPr>
          <a:xfrm>
            <a:off x="10959075" y="3166433"/>
            <a:ext cx="616424" cy="627797"/>
          </a:xfrm>
          <a:prstGeom prst="rect">
            <a:avLst/>
          </a:prstGeom>
        </p:spPr>
      </p:pic>
      <p:sp>
        <p:nvSpPr>
          <p:cNvPr id="77" name="ZoneTexte 76">
            <a:extLst>
              <a:ext uri="{FF2B5EF4-FFF2-40B4-BE49-F238E27FC236}">
                <a16:creationId xmlns:a16="http://schemas.microsoft.com/office/drawing/2014/main" id="{1616C051-2D8F-4684-99B8-289A338567C6}"/>
              </a:ext>
            </a:extLst>
          </p:cNvPr>
          <p:cNvSpPr txBox="1"/>
          <p:nvPr/>
        </p:nvSpPr>
        <p:spPr>
          <a:xfrm>
            <a:off x="6264209" y="3263760"/>
            <a:ext cx="5846450" cy="369332"/>
          </a:xfrm>
          <a:prstGeom prst="rect">
            <a:avLst/>
          </a:prstGeom>
          <a:solidFill>
            <a:srgbClr val="FFC000">
              <a:alpha val="20000"/>
            </a:srgbClr>
          </a:solidFill>
        </p:spPr>
        <p:txBody>
          <a:bodyPr wrap="square" lIns="91440" tIns="45720" rIns="91440" bIns="45720" rtlCol="0" anchor="t">
            <a:spAutoFit/>
          </a:bodyPr>
          <a:lstStyle/>
          <a:p>
            <a:pPr algn="ctr"/>
            <a:r>
              <a:rPr lang="fr-FR" b="1">
                <a:solidFill>
                  <a:schemeClr val="tx2"/>
                </a:solidFill>
                <a:latin typeface="Baloo Thambi 2"/>
                <a:cs typeface="Calibri"/>
              </a:rPr>
              <a:t>Emotions</a:t>
            </a:r>
          </a:p>
        </p:txBody>
      </p:sp>
      <p:sp>
        <p:nvSpPr>
          <p:cNvPr id="4" name="Ellipse 3">
            <a:extLst>
              <a:ext uri="{FF2B5EF4-FFF2-40B4-BE49-F238E27FC236}">
                <a16:creationId xmlns:a16="http://schemas.microsoft.com/office/drawing/2014/main" id="{729B62A8-9DAA-4424-8F3F-F377302BE145}"/>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17</a:t>
            </a:r>
          </a:p>
        </p:txBody>
      </p:sp>
      <p:pic>
        <p:nvPicPr>
          <p:cNvPr id="82" name="Image 4">
            <a:extLst>
              <a:ext uri="{FF2B5EF4-FFF2-40B4-BE49-F238E27FC236}">
                <a16:creationId xmlns:a16="http://schemas.microsoft.com/office/drawing/2014/main" id="{D7C27F97-7B5E-4A03-8735-4959E8036CAB}"/>
              </a:ext>
            </a:extLst>
          </p:cNvPr>
          <p:cNvPicPr>
            <a:picLocks noChangeAspect="1"/>
          </p:cNvPicPr>
          <p:nvPr/>
        </p:nvPicPr>
        <p:blipFill>
          <a:blip r:embed="rId8"/>
          <a:stretch>
            <a:fillRect/>
          </a:stretch>
        </p:blipFill>
        <p:spPr>
          <a:xfrm>
            <a:off x="99524" y="578493"/>
            <a:ext cx="1594912" cy="2012526"/>
          </a:xfrm>
          <a:prstGeom prst="rect">
            <a:avLst/>
          </a:prstGeom>
        </p:spPr>
      </p:pic>
      <p:sp>
        <p:nvSpPr>
          <p:cNvPr id="5" name="Phylactère : pensées 4">
            <a:extLst>
              <a:ext uri="{FF2B5EF4-FFF2-40B4-BE49-F238E27FC236}">
                <a16:creationId xmlns:a16="http://schemas.microsoft.com/office/drawing/2014/main" id="{FC1DCF97-9912-496E-BF55-E10C6E9CFD35}"/>
              </a:ext>
            </a:extLst>
          </p:cNvPr>
          <p:cNvSpPr/>
          <p:nvPr/>
        </p:nvSpPr>
        <p:spPr>
          <a:xfrm>
            <a:off x="3524716" y="3090786"/>
            <a:ext cx="590282" cy="343435"/>
          </a:xfrm>
          <a:prstGeom prst="cloudCallout">
            <a:avLst/>
          </a:prstGeom>
          <a:solidFill>
            <a:schemeClr val="bg1"/>
          </a:solidFill>
          <a:ln>
            <a:solidFill>
              <a:srgbClr val="0A1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4">
            <a:extLst>
              <a:ext uri="{FF2B5EF4-FFF2-40B4-BE49-F238E27FC236}">
                <a16:creationId xmlns:a16="http://schemas.microsoft.com/office/drawing/2014/main" id="{8CACE0D1-432F-4D78-B151-4B789AAC6A0F}"/>
              </a:ext>
            </a:extLst>
          </p:cNvPr>
          <p:cNvPicPr>
            <a:picLocks noChangeAspect="1"/>
          </p:cNvPicPr>
          <p:nvPr/>
        </p:nvPicPr>
        <p:blipFill>
          <a:blip r:embed="rId8"/>
          <a:stretch>
            <a:fillRect/>
          </a:stretch>
        </p:blipFill>
        <p:spPr>
          <a:xfrm>
            <a:off x="3647942" y="453387"/>
            <a:ext cx="1594912" cy="2012526"/>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50EF45A7-98C7-42C7-9965-DF0747ABE5E2}"/>
              </a:ext>
            </a:extLst>
          </p:cNvPr>
          <p:cNvPicPr>
            <a:picLocks noChangeAspect="1"/>
          </p:cNvPicPr>
          <p:nvPr/>
        </p:nvPicPr>
        <p:blipFill>
          <a:blip r:embed="rId4"/>
          <a:stretch>
            <a:fillRect/>
          </a:stretch>
        </p:blipFill>
        <p:spPr>
          <a:xfrm flipH="1">
            <a:off x="4857961" y="700604"/>
            <a:ext cx="612273" cy="604253"/>
          </a:xfrm>
          <a:prstGeom prst="rect">
            <a:avLst/>
          </a:prstGeom>
        </p:spPr>
      </p:pic>
      <p:sp>
        <p:nvSpPr>
          <p:cNvPr id="9" name="ZoneTexte 8">
            <a:extLst>
              <a:ext uri="{FF2B5EF4-FFF2-40B4-BE49-F238E27FC236}">
                <a16:creationId xmlns:a16="http://schemas.microsoft.com/office/drawing/2014/main" id="{40C8DA13-4C28-459C-83CF-BF12FAAF3EA6}"/>
              </a:ext>
            </a:extLst>
          </p:cNvPr>
          <p:cNvSpPr txBox="1"/>
          <p:nvPr/>
        </p:nvSpPr>
        <p:spPr>
          <a:xfrm>
            <a:off x="4474930" y="94542"/>
            <a:ext cx="3416972"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 avec la loupe</a:t>
            </a:r>
            <a:endParaRPr lang="fr-FR"/>
          </a:p>
        </p:txBody>
      </p:sp>
      <p:pic>
        <p:nvPicPr>
          <p:cNvPr id="10" name="Image 11" descr="Une image contenant dessin&#10;&#10;Description générée automatiquement">
            <a:extLst>
              <a:ext uri="{FF2B5EF4-FFF2-40B4-BE49-F238E27FC236}">
                <a16:creationId xmlns:a16="http://schemas.microsoft.com/office/drawing/2014/main" id="{282D62A6-CDD3-402C-8726-56BDFA6C46AF}"/>
              </a:ext>
            </a:extLst>
          </p:cNvPr>
          <p:cNvPicPr>
            <a:picLocks noChangeAspect="1"/>
          </p:cNvPicPr>
          <p:nvPr/>
        </p:nvPicPr>
        <p:blipFill>
          <a:blip r:embed="rId2"/>
          <a:stretch>
            <a:fillRect/>
          </a:stretch>
        </p:blipFill>
        <p:spPr>
          <a:xfrm>
            <a:off x="6263958" y="1100259"/>
            <a:ext cx="717785" cy="742527"/>
          </a:xfrm>
          <a:prstGeom prst="rect">
            <a:avLst/>
          </a:prstGeom>
        </p:spPr>
      </p:pic>
      <p:sp>
        <p:nvSpPr>
          <p:cNvPr id="11" name="ZoneTexte 10">
            <a:extLst>
              <a:ext uri="{FF2B5EF4-FFF2-40B4-BE49-F238E27FC236}">
                <a16:creationId xmlns:a16="http://schemas.microsoft.com/office/drawing/2014/main" id="{DC876586-062B-4BE2-924C-B9D3E971065E}"/>
              </a:ext>
            </a:extLst>
          </p:cNvPr>
          <p:cNvSpPr txBox="1"/>
          <p:nvPr/>
        </p:nvSpPr>
        <p:spPr>
          <a:xfrm>
            <a:off x="5320531" y="2198572"/>
            <a:ext cx="1506487" cy="369332"/>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360 résultats</a:t>
            </a:r>
          </a:p>
        </p:txBody>
      </p:sp>
      <p:pic>
        <p:nvPicPr>
          <p:cNvPr id="2" name="Image 4" descr="Une image contenant miroir, chemise&#10;&#10;Description générée automatiquement">
            <a:extLst>
              <a:ext uri="{FF2B5EF4-FFF2-40B4-BE49-F238E27FC236}">
                <a16:creationId xmlns:a16="http://schemas.microsoft.com/office/drawing/2014/main" id="{B19CAD21-4670-4581-846B-67A363E41D11}"/>
              </a:ext>
            </a:extLst>
          </p:cNvPr>
          <p:cNvPicPr>
            <a:picLocks noChangeAspect="1"/>
          </p:cNvPicPr>
          <p:nvPr/>
        </p:nvPicPr>
        <p:blipFill>
          <a:blip r:embed="rId9"/>
          <a:stretch>
            <a:fillRect/>
          </a:stretch>
        </p:blipFill>
        <p:spPr>
          <a:xfrm>
            <a:off x="2881951" y="1773071"/>
            <a:ext cx="593679" cy="605052"/>
          </a:xfrm>
          <a:prstGeom prst="rect">
            <a:avLst/>
          </a:prstGeom>
        </p:spPr>
      </p:pic>
      <p:pic>
        <p:nvPicPr>
          <p:cNvPr id="3" name="Image 5" descr="Une image contenant dessin&#10;&#10;Description générée automatiquement">
            <a:extLst>
              <a:ext uri="{FF2B5EF4-FFF2-40B4-BE49-F238E27FC236}">
                <a16:creationId xmlns:a16="http://schemas.microsoft.com/office/drawing/2014/main" id="{D5223289-F971-4520-804B-7F610674C527}"/>
              </a:ext>
            </a:extLst>
          </p:cNvPr>
          <p:cNvPicPr>
            <a:picLocks noChangeAspect="1"/>
          </p:cNvPicPr>
          <p:nvPr/>
        </p:nvPicPr>
        <p:blipFill>
          <a:blip r:embed="rId10"/>
          <a:stretch>
            <a:fillRect/>
          </a:stretch>
        </p:blipFill>
        <p:spPr>
          <a:xfrm>
            <a:off x="5679743" y="874594"/>
            <a:ext cx="411708" cy="423081"/>
          </a:xfrm>
          <a:prstGeom prst="rect">
            <a:avLst/>
          </a:prstGeom>
        </p:spPr>
      </p:pic>
    </p:spTree>
    <p:extLst>
      <p:ext uri="{BB962C8B-B14F-4D97-AF65-F5344CB8AC3E}">
        <p14:creationId xmlns:p14="http://schemas.microsoft.com/office/powerpoint/2010/main" val="34705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ZoneTexte 108">
            <a:extLst>
              <a:ext uri="{FF2B5EF4-FFF2-40B4-BE49-F238E27FC236}">
                <a16:creationId xmlns:a16="http://schemas.microsoft.com/office/drawing/2014/main" id="{70D8FCC7-2119-45DE-9493-371B2DBF0336}"/>
              </a:ext>
            </a:extLst>
          </p:cNvPr>
          <p:cNvSpPr txBox="1"/>
          <p:nvPr/>
        </p:nvSpPr>
        <p:spPr>
          <a:xfrm>
            <a:off x="8091586" y="94542"/>
            <a:ext cx="2723211"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Mon appel à la Région</a:t>
            </a:r>
          </a:p>
        </p:txBody>
      </p:sp>
      <p:sp>
        <p:nvSpPr>
          <p:cNvPr id="125" name="ZoneTexte 124">
            <a:extLst>
              <a:ext uri="{FF2B5EF4-FFF2-40B4-BE49-F238E27FC236}">
                <a16:creationId xmlns:a16="http://schemas.microsoft.com/office/drawing/2014/main" id="{5142A717-CA40-4FF4-8011-6770246B046B}"/>
              </a:ext>
            </a:extLst>
          </p:cNvPr>
          <p:cNvSpPr txBox="1"/>
          <p:nvPr/>
        </p:nvSpPr>
        <p:spPr>
          <a:xfrm>
            <a:off x="9986909" y="1690769"/>
            <a:ext cx="1181365" cy="954107"/>
          </a:xfrm>
          <a:prstGeom prst="rect">
            <a:avLst/>
          </a:prstGeom>
          <a:solidFill>
            <a:schemeClr val="bg1"/>
          </a:solidFill>
          <a:ln>
            <a:solidFill>
              <a:srgbClr val="0C14F5"/>
            </a:solidFill>
          </a:ln>
        </p:spPr>
        <p:txBody>
          <a:bodyPr wrap="square" lIns="91440" tIns="45720" rIns="91440" bIns="45720" rtlCol="0" anchor="t">
            <a:spAutoFit/>
          </a:bodyPr>
          <a:lstStyle/>
          <a:p>
            <a:r>
              <a:rPr lang="fr-FR" sz="1400">
                <a:solidFill>
                  <a:srgbClr val="0A10C2"/>
                </a:solidFill>
                <a:latin typeface="Baloo Thambi 2"/>
                <a:cs typeface="Calibri"/>
              </a:rPr>
              <a:t>Artisan ? </a:t>
            </a:r>
          </a:p>
          <a:p>
            <a:r>
              <a:rPr lang="fr-FR" sz="1400">
                <a:solidFill>
                  <a:srgbClr val="0A10C2"/>
                </a:solidFill>
                <a:latin typeface="Baloo Thambi 2"/>
                <a:cs typeface="Calibri"/>
              </a:rPr>
              <a:t>Essayez AMI artisanat demain !</a:t>
            </a:r>
          </a:p>
        </p:txBody>
      </p:sp>
      <p:pic>
        <p:nvPicPr>
          <p:cNvPr id="112" name="Image 12" descr="Une image contenant chemise, dessin&#10;&#10;Description générée automatiquement">
            <a:extLst>
              <a:ext uri="{FF2B5EF4-FFF2-40B4-BE49-F238E27FC236}">
                <a16:creationId xmlns:a16="http://schemas.microsoft.com/office/drawing/2014/main" id="{CC9C7DF5-3E75-4AC3-883C-368EF7671335}"/>
              </a:ext>
            </a:extLst>
          </p:cNvPr>
          <p:cNvPicPr>
            <a:picLocks noChangeAspect="1"/>
          </p:cNvPicPr>
          <p:nvPr/>
        </p:nvPicPr>
        <p:blipFill>
          <a:blip r:embed="rId2"/>
          <a:stretch>
            <a:fillRect/>
          </a:stretch>
        </p:blipFill>
        <p:spPr>
          <a:xfrm>
            <a:off x="10672548" y="1530286"/>
            <a:ext cx="1947081" cy="2023221"/>
          </a:xfrm>
          <a:prstGeom prst="rect">
            <a:avLst/>
          </a:prstGeom>
        </p:spPr>
      </p:pic>
      <p:sp>
        <p:nvSpPr>
          <p:cNvPr id="126" name="ZoneTexte 125">
            <a:extLst>
              <a:ext uri="{FF2B5EF4-FFF2-40B4-BE49-F238E27FC236}">
                <a16:creationId xmlns:a16="http://schemas.microsoft.com/office/drawing/2014/main" id="{12457C1F-896C-42A5-A88D-B4793A8E84BE}"/>
              </a:ext>
            </a:extLst>
          </p:cNvPr>
          <p:cNvSpPr txBox="1"/>
          <p:nvPr/>
        </p:nvSpPr>
        <p:spPr>
          <a:xfrm>
            <a:off x="8671615" y="542945"/>
            <a:ext cx="2598107" cy="830997"/>
          </a:xfrm>
          <a:prstGeom prst="rect">
            <a:avLst/>
          </a:prstGeom>
          <a:solidFill>
            <a:schemeClr val="bg1"/>
          </a:solidFill>
          <a:ln>
            <a:solidFill>
              <a:srgbClr val="0C14F5"/>
            </a:solidFill>
          </a:ln>
        </p:spPr>
        <p:txBody>
          <a:bodyPr wrap="square" lIns="91440" tIns="45720" rIns="91440" bIns="45720" rtlCol="0" anchor="t">
            <a:spAutoFit/>
          </a:bodyPr>
          <a:lstStyle/>
          <a:p>
            <a:r>
              <a:rPr lang="fr-FR" sz="1600">
                <a:solidFill>
                  <a:srgbClr val="0A10C2"/>
                </a:solidFill>
                <a:latin typeface="Baloo Thambi 2"/>
                <a:cs typeface="Calibri"/>
              </a:rPr>
              <a:t>Je suis artisan, je cherche des aides, je n'ai rien trouvé sur le site...</a:t>
            </a:r>
          </a:p>
        </p:txBody>
      </p:sp>
      <p:pic>
        <p:nvPicPr>
          <p:cNvPr id="111" name="Image 4">
            <a:extLst>
              <a:ext uri="{FF2B5EF4-FFF2-40B4-BE49-F238E27FC236}">
                <a16:creationId xmlns:a16="http://schemas.microsoft.com/office/drawing/2014/main" id="{24207EE3-7EFE-4847-847F-EBDCA5424228}"/>
              </a:ext>
            </a:extLst>
          </p:cNvPr>
          <p:cNvPicPr>
            <a:picLocks noChangeAspect="1"/>
          </p:cNvPicPr>
          <p:nvPr/>
        </p:nvPicPr>
        <p:blipFill>
          <a:blip r:embed="rId3"/>
          <a:stretch>
            <a:fillRect/>
          </a:stretch>
        </p:blipFill>
        <p:spPr>
          <a:xfrm>
            <a:off x="7446570" y="521628"/>
            <a:ext cx="1594912" cy="2012526"/>
          </a:xfrm>
          <a:prstGeom prst="rect">
            <a:avLst/>
          </a:prstGeom>
        </p:spPr>
      </p:pic>
      <p:cxnSp>
        <p:nvCxnSpPr>
          <p:cNvPr id="2" name="Connecteur droit avec flèche 1">
            <a:extLst>
              <a:ext uri="{FF2B5EF4-FFF2-40B4-BE49-F238E27FC236}">
                <a16:creationId xmlns:a16="http://schemas.microsoft.com/office/drawing/2014/main" id="{99B0E93D-158B-421E-BDD7-AA2645BFF620}"/>
              </a:ext>
            </a:extLst>
          </p:cNvPr>
          <p:cNvCxnSpPr/>
          <p:nvPr/>
        </p:nvCxnSpPr>
        <p:spPr>
          <a:xfrm flipV="1">
            <a:off x="8371840" y="685800"/>
            <a:ext cx="254000" cy="182880"/>
          </a:xfrm>
          <a:prstGeom prst="straightConnector1">
            <a:avLst/>
          </a:prstGeom>
          <a:ln>
            <a:solidFill>
              <a:srgbClr val="0C14F5"/>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23F606D-DA2E-46F1-97BE-A819E61EFAD6}"/>
              </a:ext>
            </a:extLst>
          </p:cNvPr>
          <p:cNvCxnSpPr>
            <a:cxnSpLocks/>
          </p:cNvCxnSpPr>
          <p:nvPr/>
        </p:nvCxnSpPr>
        <p:spPr>
          <a:xfrm>
            <a:off x="11196319" y="1752600"/>
            <a:ext cx="193040" cy="132080"/>
          </a:xfrm>
          <a:prstGeom prst="straightConnector1">
            <a:avLst/>
          </a:prstGeom>
          <a:ln>
            <a:solidFill>
              <a:srgbClr val="0C14F5"/>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729B62A8-9DAA-4424-8F3F-F377302BE145}"/>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18</a:t>
            </a:r>
          </a:p>
        </p:txBody>
      </p:sp>
      <p:sp>
        <p:nvSpPr>
          <p:cNvPr id="41" name="ZoneTexte 40">
            <a:extLst>
              <a:ext uri="{FF2B5EF4-FFF2-40B4-BE49-F238E27FC236}">
                <a16:creationId xmlns:a16="http://schemas.microsoft.com/office/drawing/2014/main" id="{2D437352-5410-4FE6-80CF-266666B08AAC}"/>
              </a:ext>
            </a:extLst>
          </p:cNvPr>
          <p:cNvSpPr txBox="1"/>
          <p:nvPr/>
        </p:nvSpPr>
        <p:spPr>
          <a:xfrm>
            <a:off x="97787" y="3632809"/>
            <a:ext cx="5915366" cy="369332"/>
          </a:xfrm>
          <a:prstGeom prst="rect">
            <a:avLst/>
          </a:prstGeom>
          <a:solidFill>
            <a:srgbClr val="0C14F5">
              <a:alpha val="21000"/>
            </a:srgbClr>
          </a:solidFill>
        </p:spPr>
        <p:txBody>
          <a:bodyPr wrap="square" lIns="91440" tIns="45720" rIns="91440" bIns="45720" rtlCol="0" anchor="t">
            <a:spAutoFit/>
          </a:bodyPr>
          <a:lstStyle/>
          <a:p>
            <a:pPr algn="ctr"/>
            <a:r>
              <a:rPr lang="fr-FR" b="1">
                <a:solidFill>
                  <a:schemeClr val="tx2"/>
                </a:solidFill>
                <a:latin typeface="Baloo Thambi 2"/>
                <a:cs typeface="Calibri"/>
              </a:rPr>
              <a:t>Pensées</a:t>
            </a:r>
          </a:p>
        </p:txBody>
      </p:sp>
      <p:pic>
        <p:nvPicPr>
          <p:cNvPr id="43" name="Image 12" descr="Une image contenant dessin&#10;&#10;Description générée automatiquement">
            <a:extLst>
              <a:ext uri="{FF2B5EF4-FFF2-40B4-BE49-F238E27FC236}">
                <a16:creationId xmlns:a16="http://schemas.microsoft.com/office/drawing/2014/main" id="{3EC5437B-0D9B-465A-B19F-CFDA6F736FB0}"/>
              </a:ext>
            </a:extLst>
          </p:cNvPr>
          <p:cNvPicPr>
            <a:picLocks noChangeAspect="1"/>
          </p:cNvPicPr>
          <p:nvPr/>
        </p:nvPicPr>
        <p:blipFill>
          <a:blip r:embed="rId4"/>
          <a:stretch>
            <a:fillRect/>
          </a:stretch>
        </p:blipFill>
        <p:spPr>
          <a:xfrm>
            <a:off x="10388266" y="3545003"/>
            <a:ext cx="627798" cy="650544"/>
          </a:xfrm>
          <a:prstGeom prst="rect">
            <a:avLst/>
          </a:prstGeom>
        </p:spPr>
      </p:pic>
      <p:pic>
        <p:nvPicPr>
          <p:cNvPr id="45" name="Image 37" descr="Une image contenant horloge&#10;&#10;Description générée automatiquement">
            <a:extLst>
              <a:ext uri="{FF2B5EF4-FFF2-40B4-BE49-F238E27FC236}">
                <a16:creationId xmlns:a16="http://schemas.microsoft.com/office/drawing/2014/main" id="{1605266E-2DD6-4F82-87CD-DF9957DFB797}"/>
              </a:ext>
            </a:extLst>
          </p:cNvPr>
          <p:cNvPicPr>
            <a:picLocks noChangeAspect="1"/>
          </p:cNvPicPr>
          <p:nvPr/>
        </p:nvPicPr>
        <p:blipFill>
          <a:blip r:embed="rId5"/>
          <a:stretch>
            <a:fillRect/>
          </a:stretch>
        </p:blipFill>
        <p:spPr>
          <a:xfrm flipH="1">
            <a:off x="9789763" y="3536366"/>
            <a:ext cx="645994" cy="639171"/>
          </a:xfrm>
          <a:prstGeom prst="rect">
            <a:avLst/>
          </a:prstGeom>
        </p:spPr>
      </p:pic>
      <p:pic>
        <p:nvPicPr>
          <p:cNvPr id="47" name="Image 46" descr="Une image contenant jeu, miroir&#10;&#10;Description générée automatiquement">
            <a:extLst>
              <a:ext uri="{FF2B5EF4-FFF2-40B4-BE49-F238E27FC236}">
                <a16:creationId xmlns:a16="http://schemas.microsoft.com/office/drawing/2014/main" id="{7DBC832C-3451-440D-A63D-F02B616E5BAA}"/>
              </a:ext>
            </a:extLst>
          </p:cNvPr>
          <p:cNvPicPr>
            <a:picLocks noChangeAspect="1"/>
          </p:cNvPicPr>
          <p:nvPr/>
        </p:nvPicPr>
        <p:blipFill>
          <a:blip r:embed="rId6"/>
          <a:stretch>
            <a:fillRect/>
          </a:stretch>
        </p:blipFill>
        <p:spPr>
          <a:xfrm>
            <a:off x="10959075" y="3538362"/>
            <a:ext cx="616424" cy="627797"/>
          </a:xfrm>
          <a:prstGeom prst="rect">
            <a:avLst/>
          </a:prstGeom>
        </p:spPr>
      </p:pic>
      <p:sp>
        <p:nvSpPr>
          <p:cNvPr id="51" name="ZoneTexte 50">
            <a:extLst>
              <a:ext uri="{FF2B5EF4-FFF2-40B4-BE49-F238E27FC236}">
                <a16:creationId xmlns:a16="http://schemas.microsoft.com/office/drawing/2014/main" id="{F529D501-075D-49A0-BDA1-8F6CA3C89119}"/>
              </a:ext>
            </a:extLst>
          </p:cNvPr>
          <p:cNvSpPr txBox="1"/>
          <p:nvPr/>
        </p:nvSpPr>
        <p:spPr>
          <a:xfrm>
            <a:off x="6264209" y="3644760"/>
            <a:ext cx="5846450" cy="369332"/>
          </a:xfrm>
          <a:prstGeom prst="rect">
            <a:avLst/>
          </a:prstGeom>
          <a:solidFill>
            <a:srgbClr val="FFC000">
              <a:alpha val="20000"/>
            </a:srgbClr>
          </a:solidFill>
        </p:spPr>
        <p:txBody>
          <a:bodyPr wrap="square" lIns="91440" tIns="45720" rIns="91440" bIns="45720" rtlCol="0" anchor="t">
            <a:spAutoFit/>
          </a:bodyPr>
          <a:lstStyle/>
          <a:p>
            <a:pPr algn="ctr"/>
            <a:r>
              <a:rPr lang="fr-FR" b="1">
                <a:solidFill>
                  <a:schemeClr val="tx2"/>
                </a:solidFill>
                <a:latin typeface="Baloo Thambi 2"/>
                <a:cs typeface="Calibri"/>
              </a:rPr>
              <a:t>Emotions</a:t>
            </a:r>
          </a:p>
        </p:txBody>
      </p:sp>
    </p:spTree>
    <p:extLst>
      <p:ext uri="{BB962C8B-B14F-4D97-AF65-F5344CB8AC3E}">
        <p14:creationId xmlns:p14="http://schemas.microsoft.com/office/powerpoint/2010/main" val="154872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11" descr="Une image contenant dessin&#10;&#10;Description générée automatiquement">
            <a:extLst>
              <a:ext uri="{FF2B5EF4-FFF2-40B4-BE49-F238E27FC236}">
                <a16:creationId xmlns:a16="http://schemas.microsoft.com/office/drawing/2014/main" id="{D1B238F3-31AC-413E-B95A-BC8AD059E950}"/>
              </a:ext>
            </a:extLst>
          </p:cNvPr>
          <p:cNvPicPr>
            <a:picLocks noChangeAspect="1"/>
          </p:cNvPicPr>
          <p:nvPr/>
        </p:nvPicPr>
        <p:blipFill>
          <a:blip r:embed="rId2"/>
          <a:stretch>
            <a:fillRect/>
          </a:stretch>
        </p:blipFill>
        <p:spPr>
          <a:xfrm>
            <a:off x="2692396" y="790590"/>
            <a:ext cx="717785" cy="742527"/>
          </a:xfrm>
          <a:prstGeom prst="rect">
            <a:avLst/>
          </a:prstGeom>
        </p:spPr>
      </p:pic>
      <p:pic>
        <p:nvPicPr>
          <p:cNvPr id="13" name="Image 22" descr="Une image contenant dessin&#10;&#10;Description générée automatiquement">
            <a:extLst>
              <a:ext uri="{FF2B5EF4-FFF2-40B4-BE49-F238E27FC236}">
                <a16:creationId xmlns:a16="http://schemas.microsoft.com/office/drawing/2014/main" id="{4F7E08B9-2B77-47D5-A690-B78D055DB87A}"/>
              </a:ext>
            </a:extLst>
          </p:cNvPr>
          <p:cNvPicPr>
            <a:picLocks noChangeAspect="1"/>
          </p:cNvPicPr>
          <p:nvPr/>
        </p:nvPicPr>
        <p:blipFill>
          <a:blip r:embed="rId3"/>
          <a:stretch>
            <a:fillRect/>
          </a:stretch>
        </p:blipFill>
        <p:spPr>
          <a:xfrm>
            <a:off x="1881116" y="522027"/>
            <a:ext cx="718783" cy="707410"/>
          </a:xfrm>
          <a:prstGeom prst="rect">
            <a:avLst/>
          </a:prstGeom>
        </p:spPr>
      </p:pic>
      <p:sp>
        <p:nvSpPr>
          <p:cNvPr id="95" name="ZoneTexte 94">
            <a:extLst>
              <a:ext uri="{FF2B5EF4-FFF2-40B4-BE49-F238E27FC236}">
                <a16:creationId xmlns:a16="http://schemas.microsoft.com/office/drawing/2014/main" id="{5BB2950D-521A-431F-B25B-69316D816F44}"/>
              </a:ext>
            </a:extLst>
          </p:cNvPr>
          <p:cNvSpPr txBox="1"/>
          <p:nvPr/>
        </p:nvSpPr>
        <p:spPr>
          <a:xfrm>
            <a:off x="2314035" y="1402454"/>
            <a:ext cx="1733749" cy="369332"/>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239 résultats</a:t>
            </a:r>
          </a:p>
        </p:txBody>
      </p:sp>
      <p:sp>
        <p:nvSpPr>
          <p:cNvPr id="96" name="ZoneTexte 95">
            <a:extLst>
              <a:ext uri="{FF2B5EF4-FFF2-40B4-BE49-F238E27FC236}">
                <a16:creationId xmlns:a16="http://schemas.microsoft.com/office/drawing/2014/main" id="{E8D6EDD8-2D9B-4E3B-BE1A-433DA43EF611}"/>
              </a:ext>
            </a:extLst>
          </p:cNvPr>
          <p:cNvSpPr txBox="1"/>
          <p:nvPr/>
        </p:nvSpPr>
        <p:spPr>
          <a:xfrm>
            <a:off x="2609735" y="2357796"/>
            <a:ext cx="1733749" cy="646331"/>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5 aides à la création</a:t>
            </a:r>
            <a:endParaRPr lang="fr-FR">
              <a:solidFill>
                <a:srgbClr val="0A10C2"/>
              </a:solidFill>
              <a:cs typeface="Calibri"/>
            </a:endParaRPr>
          </a:p>
        </p:txBody>
      </p:sp>
      <p:pic>
        <p:nvPicPr>
          <p:cNvPr id="101" name="Image 4">
            <a:extLst>
              <a:ext uri="{FF2B5EF4-FFF2-40B4-BE49-F238E27FC236}">
                <a16:creationId xmlns:a16="http://schemas.microsoft.com/office/drawing/2014/main" id="{57221F7C-46C4-4152-9A8A-539BFA74A502}"/>
              </a:ext>
            </a:extLst>
          </p:cNvPr>
          <p:cNvPicPr>
            <a:picLocks noChangeAspect="1"/>
          </p:cNvPicPr>
          <p:nvPr/>
        </p:nvPicPr>
        <p:blipFill>
          <a:blip r:embed="rId4"/>
          <a:stretch>
            <a:fillRect/>
          </a:stretch>
        </p:blipFill>
        <p:spPr>
          <a:xfrm>
            <a:off x="3397733" y="419268"/>
            <a:ext cx="1594912" cy="2012526"/>
          </a:xfrm>
          <a:prstGeom prst="rect">
            <a:avLst/>
          </a:prstGeom>
        </p:spPr>
      </p:pic>
      <p:pic>
        <p:nvPicPr>
          <p:cNvPr id="102" name="Image 7" descr="Une image contenant dessin&#10;&#10;Description générée automatiquement">
            <a:extLst>
              <a:ext uri="{FF2B5EF4-FFF2-40B4-BE49-F238E27FC236}">
                <a16:creationId xmlns:a16="http://schemas.microsoft.com/office/drawing/2014/main" id="{203C9DC7-5349-4B08-A3C0-23F2AE2671F6}"/>
              </a:ext>
            </a:extLst>
          </p:cNvPr>
          <p:cNvPicPr>
            <a:picLocks noChangeAspect="1"/>
          </p:cNvPicPr>
          <p:nvPr/>
        </p:nvPicPr>
        <p:blipFill>
          <a:blip r:embed="rId5"/>
          <a:stretch>
            <a:fillRect/>
          </a:stretch>
        </p:blipFill>
        <p:spPr>
          <a:xfrm flipH="1">
            <a:off x="4619125" y="711977"/>
            <a:ext cx="612273" cy="604253"/>
          </a:xfrm>
          <a:prstGeom prst="rect">
            <a:avLst/>
          </a:prstGeom>
        </p:spPr>
      </p:pic>
      <p:sp>
        <p:nvSpPr>
          <p:cNvPr id="103" name="ZoneTexte 102">
            <a:extLst>
              <a:ext uri="{FF2B5EF4-FFF2-40B4-BE49-F238E27FC236}">
                <a16:creationId xmlns:a16="http://schemas.microsoft.com/office/drawing/2014/main" id="{2D99D67B-15EB-440A-AA81-6765FEBC6467}"/>
              </a:ext>
            </a:extLst>
          </p:cNvPr>
          <p:cNvSpPr txBox="1"/>
          <p:nvPr/>
        </p:nvSpPr>
        <p:spPr>
          <a:xfrm>
            <a:off x="4213348" y="94542"/>
            <a:ext cx="3416972"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 avec la loupe</a:t>
            </a:r>
            <a:endParaRPr lang="fr-FR"/>
          </a:p>
        </p:txBody>
      </p:sp>
      <p:pic>
        <p:nvPicPr>
          <p:cNvPr id="104" name="Image 11" descr="Une image contenant dessin&#10;&#10;Description générée automatiquement">
            <a:extLst>
              <a:ext uri="{FF2B5EF4-FFF2-40B4-BE49-F238E27FC236}">
                <a16:creationId xmlns:a16="http://schemas.microsoft.com/office/drawing/2014/main" id="{73001793-B00B-4994-9535-DBEAF21DC6D0}"/>
              </a:ext>
            </a:extLst>
          </p:cNvPr>
          <p:cNvPicPr>
            <a:picLocks noChangeAspect="1"/>
          </p:cNvPicPr>
          <p:nvPr/>
        </p:nvPicPr>
        <p:blipFill>
          <a:blip r:embed="rId2"/>
          <a:stretch>
            <a:fillRect/>
          </a:stretch>
        </p:blipFill>
        <p:spPr>
          <a:xfrm>
            <a:off x="6025122" y="1111632"/>
            <a:ext cx="717785" cy="742527"/>
          </a:xfrm>
          <a:prstGeom prst="rect">
            <a:avLst/>
          </a:prstGeom>
        </p:spPr>
      </p:pic>
      <p:sp>
        <p:nvSpPr>
          <p:cNvPr id="106" name="ZoneTexte 105">
            <a:extLst>
              <a:ext uri="{FF2B5EF4-FFF2-40B4-BE49-F238E27FC236}">
                <a16:creationId xmlns:a16="http://schemas.microsoft.com/office/drawing/2014/main" id="{75ECA279-BEA8-47D7-9F4C-4F27662361C3}"/>
              </a:ext>
            </a:extLst>
          </p:cNvPr>
          <p:cNvSpPr txBox="1"/>
          <p:nvPr/>
        </p:nvSpPr>
        <p:spPr>
          <a:xfrm>
            <a:off x="5081695" y="2209945"/>
            <a:ext cx="1506487" cy="369332"/>
          </a:xfrm>
          <a:prstGeom prst="rect">
            <a:avLst/>
          </a:prstGeom>
          <a:solidFill>
            <a:schemeClr val="bg1"/>
          </a:solidFill>
        </p:spPr>
        <p:txBody>
          <a:bodyPr wrap="square" lIns="91440" tIns="45720" rIns="91440" bIns="45720" rtlCol="0" anchor="t">
            <a:spAutoFit/>
          </a:bodyPr>
          <a:lstStyle/>
          <a:p>
            <a:r>
              <a:rPr lang="fr-FR">
                <a:solidFill>
                  <a:srgbClr val="0A10C2"/>
                </a:solidFill>
                <a:latin typeface="Baloo Thambi 2"/>
                <a:cs typeface="Calibri"/>
              </a:rPr>
              <a:t>360 résultats</a:t>
            </a:r>
          </a:p>
        </p:txBody>
      </p:sp>
      <p:sp>
        <p:nvSpPr>
          <p:cNvPr id="109" name="ZoneTexte 108">
            <a:extLst>
              <a:ext uri="{FF2B5EF4-FFF2-40B4-BE49-F238E27FC236}">
                <a16:creationId xmlns:a16="http://schemas.microsoft.com/office/drawing/2014/main" id="{70D8FCC7-2119-45DE-9493-371B2DBF0336}"/>
              </a:ext>
            </a:extLst>
          </p:cNvPr>
          <p:cNvSpPr txBox="1"/>
          <p:nvPr/>
        </p:nvSpPr>
        <p:spPr>
          <a:xfrm>
            <a:off x="8091586" y="94542"/>
            <a:ext cx="2723211"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Mon appel à la Région</a:t>
            </a:r>
          </a:p>
        </p:txBody>
      </p:sp>
      <p:pic>
        <p:nvPicPr>
          <p:cNvPr id="84" name="Image 7" descr="Une image contenant dessin&#10;&#10;Description générée automatiquement">
            <a:extLst>
              <a:ext uri="{FF2B5EF4-FFF2-40B4-BE49-F238E27FC236}">
                <a16:creationId xmlns:a16="http://schemas.microsoft.com/office/drawing/2014/main" id="{63D87A3E-5D5A-4B00-91D7-F3734B65336F}"/>
              </a:ext>
            </a:extLst>
          </p:cNvPr>
          <p:cNvPicPr>
            <a:picLocks noChangeAspect="1"/>
          </p:cNvPicPr>
          <p:nvPr/>
        </p:nvPicPr>
        <p:blipFill>
          <a:blip r:embed="rId5"/>
          <a:stretch>
            <a:fillRect/>
          </a:stretch>
        </p:blipFill>
        <p:spPr>
          <a:xfrm flipH="1">
            <a:off x="1184440" y="711979"/>
            <a:ext cx="612273" cy="604253"/>
          </a:xfrm>
          <a:prstGeom prst="rect">
            <a:avLst/>
          </a:prstGeom>
        </p:spPr>
      </p:pic>
      <p:sp>
        <p:nvSpPr>
          <p:cNvPr id="113" name="ZoneTexte 112">
            <a:extLst>
              <a:ext uri="{FF2B5EF4-FFF2-40B4-BE49-F238E27FC236}">
                <a16:creationId xmlns:a16="http://schemas.microsoft.com/office/drawing/2014/main" id="{3CE0DD67-9AF9-4C71-8FC6-3ACB07E57CF6}"/>
              </a:ext>
            </a:extLst>
          </p:cNvPr>
          <p:cNvSpPr txBox="1"/>
          <p:nvPr/>
        </p:nvSpPr>
        <p:spPr>
          <a:xfrm>
            <a:off x="335108" y="94541"/>
            <a:ext cx="3053032" cy="369332"/>
          </a:xfrm>
          <a:prstGeom prst="rect">
            <a:avLst/>
          </a:prstGeom>
          <a:solidFill>
            <a:srgbClr val="0A10C2">
              <a:alpha val="14000"/>
            </a:srgbClr>
          </a:solidFill>
        </p:spPr>
        <p:txBody>
          <a:bodyPr wrap="square" lIns="91440" tIns="45720" rIns="91440" bIns="45720" rtlCol="0" anchor="t">
            <a:spAutoFit/>
          </a:bodyPr>
          <a:lstStyle/>
          <a:p>
            <a:r>
              <a:rPr lang="fr-FR" b="1">
                <a:solidFill>
                  <a:srgbClr val="0C14F5"/>
                </a:solidFill>
                <a:latin typeface="Baloo Thambi 2"/>
                <a:cs typeface="Calibri"/>
              </a:rPr>
              <a:t>Mes recherches par profil</a:t>
            </a:r>
            <a:endParaRPr lang="fr-FR"/>
          </a:p>
        </p:txBody>
      </p:sp>
      <p:sp>
        <p:nvSpPr>
          <p:cNvPr id="124" name="ZoneTexte 123">
            <a:extLst>
              <a:ext uri="{FF2B5EF4-FFF2-40B4-BE49-F238E27FC236}">
                <a16:creationId xmlns:a16="http://schemas.microsoft.com/office/drawing/2014/main" id="{46A559E3-E8ED-4C74-A9DF-03B342CD19AE}"/>
              </a:ext>
            </a:extLst>
          </p:cNvPr>
          <p:cNvSpPr txBox="1"/>
          <p:nvPr/>
        </p:nvSpPr>
        <p:spPr>
          <a:xfrm>
            <a:off x="867218" y="2395858"/>
            <a:ext cx="1733749" cy="584775"/>
          </a:xfrm>
          <a:prstGeom prst="rect">
            <a:avLst/>
          </a:prstGeom>
          <a:solidFill>
            <a:schemeClr val="bg1"/>
          </a:solidFill>
        </p:spPr>
        <p:txBody>
          <a:bodyPr wrap="square" lIns="91440" tIns="45720" rIns="91440" bIns="45720" rtlCol="0" anchor="t">
            <a:spAutoFit/>
          </a:bodyPr>
          <a:lstStyle/>
          <a:p>
            <a:pPr algn="ctr"/>
            <a:r>
              <a:rPr lang="fr-FR" sz="1600">
                <a:solidFill>
                  <a:srgbClr val="0A10C2"/>
                </a:solidFill>
                <a:latin typeface="Baloo Thambi 2"/>
                <a:cs typeface="Calibri"/>
              </a:rPr>
              <a:t>1 aide potentielle mais clôturée</a:t>
            </a:r>
            <a:endParaRPr lang="fr-FR" sz="1600">
              <a:solidFill>
                <a:srgbClr val="0A10C2"/>
              </a:solidFill>
              <a:cs typeface="Calibri" panose="020F0502020204030204"/>
            </a:endParaRPr>
          </a:p>
        </p:txBody>
      </p:sp>
      <p:sp>
        <p:nvSpPr>
          <p:cNvPr id="125" name="ZoneTexte 124">
            <a:extLst>
              <a:ext uri="{FF2B5EF4-FFF2-40B4-BE49-F238E27FC236}">
                <a16:creationId xmlns:a16="http://schemas.microsoft.com/office/drawing/2014/main" id="{5142A717-CA40-4FF4-8011-6770246B046B}"/>
              </a:ext>
            </a:extLst>
          </p:cNvPr>
          <p:cNvSpPr txBox="1"/>
          <p:nvPr/>
        </p:nvSpPr>
        <p:spPr>
          <a:xfrm>
            <a:off x="9986909" y="1690769"/>
            <a:ext cx="1181365" cy="954107"/>
          </a:xfrm>
          <a:prstGeom prst="rect">
            <a:avLst/>
          </a:prstGeom>
          <a:solidFill>
            <a:schemeClr val="bg1"/>
          </a:solidFill>
          <a:ln>
            <a:solidFill>
              <a:srgbClr val="0C14F5"/>
            </a:solidFill>
          </a:ln>
        </p:spPr>
        <p:txBody>
          <a:bodyPr wrap="square" lIns="91440" tIns="45720" rIns="91440" bIns="45720" rtlCol="0" anchor="t">
            <a:spAutoFit/>
          </a:bodyPr>
          <a:lstStyle/>
          <a:p>
            <a:r>
              <a:rPr lang="fr-FR" sz="1400">
                <a:solidFill>
                  <a:srgbClr val="0A10C2"/>
                </a:solidFill>
                <a:latin typeface="Baloo Thambi 2"/>
                <a:cs typeface="Calibri"/>
              </a:rPr>
              <a:t>Artisan ? </a:t>
            </a:r>
          </a:p>
          <a:p>
            <a:r>
              <a:rPr lang="fr-FR" sz="1400">
                <a:solidFill>
                  <a:srgbClr val="0A10C2"/>
                </a:solidFill>
                <a:latin typeface="Baloo Thambi 2"/>
                <a:cs typeface="Calibri"/>
              </a:rPr>
              <a:t>Essayez AMI artisanat demain !</a:t>
            </a:r>
          </a:p>
        </p:txBody>
      </p:sp>
      <p:pic>
        <p:nvPicPr>
          <p:cNvPr id="112" name="Image 12" descr="Une image contenant chemise, dessin&#10;&#10;Description générée automatiquement">
            <a:extLst>
              <a:ext uri="{FF2B5EF4-FFF2-40B4-BE49-F238E27FC236}">
                <a16:creationId xmlns:a16="http://schemas.microsoft.com/office/drawing/2014/main" id="{CC9C7DF5-3E75-4AC3-883C-368EF7671335}"/>
              </a:ext>
            </a:extLst>
          </p:cNvPr>
          <p:cNvPicPr>
            <a:picLocks noChangeAspect="1"/>
          </p:cNvPicPr>
          <p:nvPr/>
        </p:nvPicPr>
        <p:blipFill>
          <a:blip r:embed="rId6"/>
          <a:stretch>
            <a:fillRect/>
          </a:stretch>
        </p:blipFill>
        <p:spPr>
          <a:xfrm>
            <a:off x="10672548" y="1530286"/>
            <a:ext cx="1947081" cy="2023221"/>
          </a:xfrm>
          <a:prstGeom prst="rect">
            <a:avLst/>
          </a:prstGeom>
        </p:spPr>
      </p:pic>
      <p:sp>
        <p:nvSpPr>
          <p:cNvPr id="126" name="ZoneTexte 125">
            <a:extLst>
              <a:ext uri="{FF2B5EF4-FFF2-40B4-BE49-F238E27FC236}">
                <a16:creationId xmlns:a16="http://schemas.microsoft.com/office/drawing/2014/main" id="{12457C1F-896C-42A5-A88D-B4793A8E84BE}"/>
              </a:ext>
            </a:extLst>
          </p:cNvPr>
          <p:cNvSpPr txBox="1"/>
          <p:nvPr/>
        </p:nvSpPr>
        <p:spPr>
          <a:xfrm>
            <a:off x="8671615" y="542945"/>
            <a:ext cx="2598107" cy="830997"/>
          </a:xfrm>
          <a:prstGeom prst="rect">
            <a:avLst/>
          </a:prstGeom>
          <a:solidFill>
            <a:schemeClr val="bg1"/>
          </a:solidFill>
          <a:ln>
            <a:solidFill>
              <a:srgbClr val="0C14F5"/>
            </a:solidFill>
          </a:ln>
        </p:spPr>
        <p:txBody>
          <a:bodyPr wrap="square" lIns="91440" tIns="45720" rIns="91440" bIns="45720" rtlCol="0" anchor="t">
            <a:spAutoFit/>
          </a:bodyPr>
          <a:lstStyle/>
          <a:p>
            <a:r>
              <a:rPr lang="fr-FR" sz="1600">
                <a:solidFill>
                  <a:srgbClr val="0A10C2"/>
                </a:solidFill>
                <a:latin typeface="Baloo Thambi 2"/>
                <a:cs typeface="Calibri"/>
              </a:rPr>
              <a:t>Je suis artisan, je cherche des aides, je n'ai rien trouvé sur le site...</a:t>
            </a:r>
          </a:p>
        </p:txBody>
      </p:sp>
      <p:pic>
        <p:nvPicPr>
          <p:cNvPr id="111" name="Image 4">
            <a:extLst>
              <a:ext uri="{FF2B5EF4-FFF2-40B4-BE49-F238E27FC236}">
                <a16:creationId xmlns:a16="http://schemas.microsoft.com/office/drawing/2014/main" id="{24207EE3-7EFE-4847-847F-EBDCA5424228}"/>
              </a:ext>
            </a:extLst>
          </p:cNvPr>
          <p:cNvPicPr>
            <a:picLocks noChangeAspect="1"/>
          </p:cNvPicPr>
          <p:nvPr/>
        </p:nvPicPr>
        <p:blipFill>
          <a:blip r:embed="rId4"/>
          <a:stretch>
            <a:fillRect/>
          </a:stretch>
        </p:blipFill>
        <p:spPr>
          <a:xfrm>
            <a:off x="7446570" y="521628"/>
            <a:ext cx="1594912" cy="2012526"/>
          </a:xfrm>
          <a:prstGeom prst="rect">
            <a:avLst/>
          </a:prstGeom>
        </p:spPr>
      </p:pic>
      <p:sp>
        <p:nvSpPr>
          <p:cNvPr id="33" name="ZoneTexte 32">
            <a:extLst>
              <a:ext uri="{FF2B5EF4-FFF2-40B4-BE49-F238E27FC236}">
                <a16:creationId xmlns:a16="http://schemas.microsoft.com/office/drawing/2014/main" id="{BD5C06DF-07D9-4853-BDE1-A58744A74144}"/>
              </a:ext>
            </a:extLst>
          </p:cNvPr>
          <p:cNvSpPr txBox="1"/>
          <p:nvPr/>
        </p:nvSpPr>
        <p:spPr>
          <a:xfrm>
            <a:off x="423708" y="4132454"/>
            <a:ext cx="5506881" cy="369332"/>
          </a:xfrm>
          <a:prstGeom prst="rect">
            <a:avLst/>
          </a:prstGeom>
          <a:solidFill>
            <a:srgbClr val="FFD3C5"/>
          </a:solidFill>
        </p:spPr>
        <p:txBody>
          <a:bodyPr wrap="square" lIns="91440" tIns="45720" rIns="91440" bIns="45720" rtlCol="0" anchor="t">
            <a:spAutoFit/>
          </a:bodyPr>
          <a:lstStyle/>
          <a:p>
            <a:pPr algn="ctr"/>
            <a:r>
              <a:rPr lang="fr-FR" b="1">
                <a:solidFill>
                  <a:schemeClr val="tx2"/>
                </a:solidFill>
                <a:latin typeface="Baloo Thambi 2"/>
                <a:cs typeface="Calibri"/>
              </a:rPr>
              <a:t>Problèmes </a:t>
            </a:r>
          </a:p>
        </p:txBody>
      </p:sp>
      <p:cxnSp>
        <p:nvCxnSpPr>
          <p:cNvPr id="2" name="Connecteur droit avec flèche 1">
            <a:extLst>
              <a:ext uri="{FF2B5EF4-FFF2-40B4-BE49-F238E27FC236}">
                <a16:creationId xmlns:a16="http://schemas.microsoft.com/office/drawing/2014/main" id="{99B0E93D-158B-421E-BDD7-AA2645BFF620}"/>
              </a:ext>
            </a:extLst>
          </p:cNvPr>
          <p:cNvCxnSpPr/>
          <p:nvPr/>
        </p:nvCxnSpPr>
        <p:spPr>
          <a:xfrm flipV="1">
            <a:off x="8371840" y="685800"/>
            <a:ext cx="254000" cy="182880"/>
          </a:xfrm>
          <a:prstGeom prst="straightConnector1">
            <a:avLst/>
          </a:prstGeom>
          <a:ln>
            <a:solidFill>
              <a:srgbClr val="0C14F5"/>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23F606D-DA2E-46F1-97BE-A819E61EFAD6}"/>
              </a:ext>
            </a:extLst>
          </p:cNvPr>
          <p:cNvCxnSpPr>
            <a:cxnSpLocks/>
          </p:cNvCxnSpPr>
          <p:nvPr/>
        </p:nvCxnSpPr>
        <p:spPr>
          <a:xfrm>
            <a:off x="11196319" y="1752600"/>
            <a:ext cx="193040" cy="132080"/>
          </a:xfrm>
          <a:prstGeom prst="straightConnector1">
            <a:avLst/>
          </a:prstGeom>
          <a:ln>
            <a:solidFill>
              <a:srgbClr val="0C14F5"/>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729B62A8-9DAA-4424-8F3F-F377302BE145}"/>
              </a:ext>
            </a:extLst>
          </p:cNvPr>
          <p:cNvSpPr/>
          <p:nvPr/>
        </p:nvSpPr>
        <p:spPr>
          <a:xfrm>
            <a:off x="11420476" y="6120948"/>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19</a:t>
            </a:r>
          </a:p>
        </p:txBody>
      </p:sp>
      <p:pic>
        <p:nvPicPr>
          <p:cNvPr id="82" name="Image 4">
            <a:extLst>
              <a:ext uri="{FF2B5EF4-FFF2-40B4-BE49-F238E27FC236}">
                <a16:creationId xmlns:a16="http://schemas.microsoft.com/office/drawing/2014/main" id="{D7C27F97-7B5E-4A03-8735-4959E8036CAB}"/>
              </a:ext>
            </a:extLst>
          </p:cNvPr>
          <p:cNvPicPr>
            <a:picLocks noChangeAspect="1"/>
          </p:cNvPicPr>
          <p:nvPr/>
        </p:nvPicPr>
        <p:blipFill>
          <a:blip r:embed="rId4"/>
          <a:stretch>
            <a:fillRect/>
          </a:stretch>
        </p:blipFill>
        <p:spPr>
          <a:xfrm>
            <a:off x="99524" y="578493"/>
            <a:ext cx="1594912" cy="2012526"/>
          </a:xfrm>
          <a:prstGeom prst="rect">
            <a:avLst/>
          </a:prstGeom>
        </p:spPr>
      </p:pic>
      <p:sp>
        <p:nvSpPr>
          <p:cNvPr id="35" name="ZoneTexte 34">
            <a:extLst>
              <a:ext uri="{FF2B5EF4-FFF2-40B4-BE49-F238E27FC236}">
                <a16:creationId xmlns:a16="http://schemas.microsoft.com/office/drawing/2014/main" id="{8542CE15-60C7-4FD8-8A72-833161BF04FF}"/>
              </a:ext>
            </a:extLst>
          </p:cNvPr>
          <p:cNvSpPr txBox="1"/>
          <p:nvPr/>
        </p:nvSpPr>
        <p:spPr>
          <a:xfrm>
            <a:off x="6093351" y="4132453"/>
            <a:ext cx="5706452" cy="369332"/>
          </a:xfrm>
          <a:prstGeom prst="rect">
            <a:avLst/>
          </a:prstGeom>
          <a:solidFill>
            <a:srgbClr val="A7FAD2"/>
          </a:solidFill>
        </p:spPr>
        <p:txBody>
          <a:bodyPr wrap="square" lIns="91440" tIns="45720" rIns="91440" bIns="45720" rtlCol="0" anchor="t">
            <a:spAutoFit/>
          </a:bodyPr>
          <a:lstStyle/>
          <a:p>
            <a:pPr algn="ctr"/>
            <a:r>
              <a:rPr lang="fr-FR" b="1">
                <a:solidFill>
                  <a:schemeClr val="tx2"/>
                </a:solidFill>
                <a:latin typeface="Baloo Thambi 2"/>
                <a:cs typeface="Calibri"/>
              </a:rPr>
              <a:t>Pistes d'amélioration</a:t>
            </a:r>
          </a:p>
        </p:txBody>
      </p:sp>
      <p:sp>
        <p:nvSpPr>
          <p:cNvPr id="38" name="ZoneTexte 37">
            <a:extLst>
              <a:ext uri="{FF2B5EF4-FFF2-40B4-BE49-F238E27FC236}">
                <a16:creationId xmlns:a16="http://schemas.microsoft.com/office/drawing/2014/main" id="{15D8603E-021D-42B8-AB29-83FACB8D94F2}"/>
              </a:ext>
            </a:extLst>
          </p:cNvPr>
          <p:cNvSpPr txBox="1"/>
          <p:nvPr/>
        </p:nvSpPr>
        <p:spPr>
          <a:xfrm>
            <a:off x="421490" y="3614255"/>
            <a:ext cx="11372614" cy="369332"/>
          </a:xfrm>
          <a:prstGeom prst="rect">
            <a:avLst/>
          </a:prstGeom>
          <a:solidFill>
            <a:srgbClr val="0A10C2">
              <a:alpha val="14000"/>
            </a:srgbClr>
          </a:solidFill>
        </p:spPr>
        <p:txBody>
          <a:bodyPr wrap="square" lIns="91440" tIns="45720" rIns="91440" bIns="45720" rtlCol="0" anchor="t">
            <a:spAutoFit/>
          </a:bodyPr>
          <a:lstStyle/>
          <a:p>
            <a:pPr algn="ctr"/>
            <a:r>
              <a:rPr lang="fr-FR" b="1">
                <a:solidFill>
                  <a:srgbClr val="0C14F5"/>
                </a:solidFill>
                <a:latin typeface="Baloo Thambi 2"/>
                <a:cs typeface="Calibri"/>
              </a:rPr>
              <a:t>PHASE D'ANALYSE : comment faciliter le parcours des usagers ?</a:t>
            </a:r>
          </a:p>
        </p:txBody>
      </p:sp>
      <p:pic>
        <p:nvPicPr>
          <p:cNvPr id="3" name="Image 4">
            <a:extLst>
              <a:ext uri="{FF2B5EF4-FFF2-40B4-BE49-F238E27FC236}">
                <a16:creationId xmlns:a16="http://schemas.microsoft.com/office/drawing/2014/main" id="{E17206D5-A8D0-4BA9-AF74-111B996109A3}"/>
              </a:ext>
            </a:extLst>
          </p:cNvPr>
          <p:cNvPicPr>
            <a:picLocks noChangeAspect="1"/>
          </p:cNvPicPr>
          <p:nvPr/>
        </p:nvPicPr>
        <p:blipFill>
          <a:blip r:embed="rId7"/>
          <a:stretch>
            <a:fillRect/>
          </a:stretch>
        </p:blipFill>
        <p:spPr>
          <a:xfrm>
            <a:off x="2847832" y="1773071"/>
            <a:ext cx="627798" cy="661917"/>
          </a:xfrm>
          <a:prstGeom prst="rect">
            <a:avLst/>
          </a:prstGeom>
        </p:spPr>
      </p:pic>
      <p:pic>
        <p:nvPicPr>
          <p:cNvPr id="5" name="Image 5" descr="Une image contenant dessin&#10;&#10;Description générée automatiquement">
            <a:extLst>
              <a:ext uri="{FF2B5EF4-FFF2-40B4-BE49-F238E27FC236}">
                <a16:creationId xmlns:a16="http://schemas.microsoft.com/office/drawing/2014/main" id="{749A4F52-DF11-4500-A9C6-448BA11C1FE5}"/>
              </a:ext>
            </a:extLst>
          </p:cNvPr>
          <p:cNvPicPr>
            <a:picLocks noChangeAspect="1"/>
          </p:cNvPicPr>
          <p:nvPr/>
        </p:nvPicPr>
        <p:blipFill>
          <a:blip r:embed="rId8"/>
          <a:stretch>
            <a:fillRect/>
          </a:stretch>
        </p:blipFill>
        <p:spPr>
          <a:xfrm>
            <a:off x="5406788" y="738116"/>
            <a:ext cx="411708" cy="423081"/>
          </a:xfrm>
          <a:prstGeom prst="rect">
            <a:avLst/>
          </a:prstGeom>
        </p:spPr>
      </p:pic>
    </p:spTree>
    <p:extLst>
      <p:ext uri="{BB962C8B-B14F-4D97-AF65-F5344CB8AC3E}">
        <p14:creationId xmlns:p14="http://schemas.microsoft.com/office/powerpoint/2010/main" val="12195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Quelques bonnes pratiques</a:t>
            </a:r>
            <a:br>
              <a:rPr lang="fr-FR"/>
            </a:br>
            <a:r>
              <a:rPr lang="fr-FR"/>
              <a:t>pour un atelier collectif sur teams</a:t>
            </a:r>
          </a:p>
        </p:txBody>
      </p:sp>
      <p:sp>
        <p:nvSpPr>
          <p:cNvPr id="3" name="Ellipse 2">
            <a:extLst>
              <a:ext uri="{FF2B5EF4-FFF2-40B4-BE49-F238E27FC236}">
                <a16:creationId xmlns:a16="http://schemas.microsoft.com/office/drawing/2014/main" id="{276E20D2-3C86-4D66-AB69-08CB1916FC3C}"/>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2</a:t>
            </a:r>
          </a:p>
        </p:txBody>
      </p:sp>
    </p:spTree>
    <p:extLst>
      <p:ext uri="{BB962C8B-B14F-4D97-AF65-F5344CB8AC3E}">
        <p14:creationId xmlns:p14="http://schemas.microsoft.com/office/powerpoint/2010/main" val="345571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9B1C97-33EF-459E-8233-724371139F93}"/>
              </a:ext>
            </a:extLst>
          </p:cNvPr>
          <p:cNvSpPr txBox="1"/>
          <p:nvPr/>
        </p:nvSpPr>
        <p:spPr>
          <a:xfrm>
            <a:off x="338016" y="135687"/>
            <a:ext cx="11440445" cy="584775"/>
          </a:xfrm>
          <a:prstGeom prst="rect">
            <a:avLst/>
          </a:prstGeom>
          <a:noFill/>
        </p:spPr>
        <p:txBody>
          <a:bodyPr wrap="square" lIns="91440" tIns="45720" rIns="91440" bIns="45720" rtlCol="0" anchor="t">
            <a:spAutoFit/>
          </a:bodyPr>
          <a:lstStyle/>
          <a:p>
            <a:r>
              <a:rPr lang="fr-FR" sz="3200" b="1">
                <a:solidFill>
                  <a:srgbClr val="0A10C2"/>
                </a:solidFill>
                <a:latin typeface="Baloo Thambi 2"/>
              </a:rPr>
              <a:t>Pour passer à l'action :</a:t>
            </a:r>
            <a:endParaRPr lang="fr-FR" sz="3200" b="1">
              <a:solidFill>
                <a:srgbClr val="0A10C2"/>
              </a:solidFill>
              <a:latin typeface="Baloo Thambi 2" panose="03080502040302020200" pitchFamily="66" charset="0"/>
            </a:endParaRPr>
          </a:p>
        </p:txBody>
      </p:sp>
      <p:sp>
        <p:nvSpPr>
          <p:cNvPr id="40" name="Rectangle 39">
            <a:extLst>
              <a:ext uri="{FF2B5EF4-FFF2-40B4-BE49-F238E27FC236}">
                <a16:creationId xmlns:a16="http://schemas.microsoft.com/office/drawing/2014/main" id="{38BFFE61-7990-49C1-BBEC-F7952A82F501}"/>
              </a:ext>
            </a:extLst>
          </p:cNvPr>
          <p:cNvSpPr/>
          <p:nvPr/>
        </p:nvSpPr>
        <p:spPr>
          <a:xfrm>
            <a:off x="1012796" y="635086"/>
            <a:ext cx="3956517" cy="903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3AF6707A-EFC3-4608-A93A-7AD9D012F8D2}"/>
              </a:ext>
            </a:extLst>
          </p:cNvPr>
          <p:cNvSpPr txBox="1"/>
          <p:nvPr/>
        </p:nvSpPr>
        <p:spPr>
          <a:xfrm>
            <a:off x="7186611" y="3768959"/>
            <a:ext cx="3881940" cy="584775"/>
          </a:xfrm>
          <a:prstGeom prst="rect">
            <a:avLst/>
          </a:prstGeom>
          <a:solidFill>
            <a:srgbClr val="05F786">
              <a:alpha val="26000"/>
            </a:srgbClr>
          </a:solidFill>
        </p:spPr>
        <p:txBody>
          <a:bodyPr wrap="square" lIns="91440" tIns="45720" rIns="91440" bIns="45720" rtlCol="0" anchor="t">
            <a:spAutoFit/>
          </a:bodyPr>
          <a:lstStyle/>
          <a:p>
            <a:r>
              <a:rPr lang="fr-FR" sz="3200" b="1">
                <a:solidFill>
                  <a:srgbClr val="0C14F5"/>
                </a:solidFill>
                <a:latin typeface="Baloo Thambi 2"/>
              </a:rPr>
              <a:t>Comment ?</a:t>
            </a:r>
          </a:p>
        </p:txBody>
      </p:sp>
      <p:sp>
        <p:nvSpPr>
          <p:cNvPr id="10" name="ZoneTexte 9">
            <a:extLst>
              <a:ext uri="{FF2B5EF4-FFF2-40B4-BE49-F238E27FC236}">
                <a16:creationId xmlns:a16="http://schemas.microsoft.com/office/drawing/2014/main" id="{9E8F7E61-1F81-4E56-B3B6-E2B31B4BE4DC}"/>
              </a:ext>
            </a:extLst>
          </p:cNvPr>
          <p:cNvSpPr txBox="1"/>
          <p:nvPr/>
        </p:nvSpPr>
        <p:spPr>
          <a:xfrm>
            <a:off x="6579639" y="2806726"/>
            <a:ext cx="4493686" cy="584775"/>
          </a:xfrm>
          <a:prstGeom prst="rect">
            <a:avLst/>
          </a:prstGeom>
          <a:solidFill>
            <a:srgbClr val="05F7E7">
              <a:alpha val="25000"/>
            </a:srgbClr>
          </a:solidFill>
        </p:spPr>
        <p:txBody>
          <a:bodyPr wrap="square" lIns="91440" tIns="45720" rIns="91440" bIns="45720" rtlCol="0" anchor="t">
            <a:spAutoFit/>
          </a:bodyPr>
          <a:lstStyle/>
          <a:p>
            <a:r>
              <a:rPr lang="fr-FR" sz="3200" b="1">
                <a:solidFill>
                  <a:srgbClr val="0C14F5"/>
                </a:solidFill>
                <a:latin typeface="Baloo Thambi 2"/>
              </a:rPr>
              <a:t>Quand ?</a:t>
            </a:r>
          </a:p>
        </p:txBody>
      </p:sp>
      <p:sp>
        <p:nvSpPr>
          <p:cNvPr id="11" name="ZoneTexte 10">
            <a:extLst>
              <a:ext uri="{FF2B5EF4-FFF2-40B4-BE49-F238E27FC236}">
                <a16:creationId xmlns:a16="http://schemas.microsoft.com/office/drawing/2014/main" id="{151475E1-F96F-4E79-A22B-70326CEBB0DE}"/>
              </a:ext>
            </a:extLst>
          </p:cNvPr>
          <p:cNvSpPr txBox="1"/>
          <p:nvPr/>
        </p:nvSpPr>
        <p:spPr>
          <a:xfrm>
            <a:off x="5990358" y="1851686"/>
            <a:ext cx="4493686"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Concrètement ...</a:t>
            </a:r>
          </a:p>
        </p:txBody>
      </p:sp>
      <p:sp>
        <p:nvSpPr>
          <p:cNvPr id="5" name="Ellipse 4">
            <a:extLst>
              <a:ext uri="{FF2B5EF4-FFF2-40B4-BE49-F238E27FC236}">
                <a16:creationId xmlns:a16="http://schemas.microsoft.com/office/drawing/2014/main" id="{2106FAAC-3785-48FC-B2DB-91D7404DB8EA}"/>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20</a:t>
            </a:r>
          </a:p>
        </p:txBody>
      </p:sp>
    </p:spTree>
    <p:extLst>
      <p:ext uri="{BB962C8B-B14F-4D97-AF65-F5344CB8AC3E}">
        <p14:creationId xmlns:p14="http://schemas.microsoft.com/office/powerpoint/2010/main" val="340819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avec flèche 6">
            <a:extLst>
              <a:ext uri="{FF2B5EF4-FFF2-40B4-BE49-F238E27FC236}">
                <a16:creationId xmlns:a16="http://schemas.microsoft.com/office/drawing/2014/main" id="{91C86550-B090-4179-9109-EDC6BBD2E3A9}"/>
              </a:ext>
            </a:extLst>
          </p:cNvPr>
          <p:cNvCxnSpPr/>
          <p:nvPr/>
        </p:nvCxnSpPr>
        <p:spPr>
          <a:xfrm>
            <a:off x="6010729" y="3516085"/>
            <a:ext cx="3998683" cy="344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ZoneTexte 3">
            <a:extLst>
              <a:ext uri="{FF2B5EF4-FFF2-40B4-BE49-F238E27FC236}">
                <a16:creationId xmlns:a16="http://schemas.microsoft.com/office/drawing/2014/main" id="{9EF91B30-1CD3-4FAE-A315-75103DA0A58B}"/>
              </a:ext>
            </a:extLst>
          </p:cNvPr>
          <p:cNvSpPr txBox="1"/>
          <p:nvPr/>
        </p:nvSpPr>
        <p:spPr>
          <a:xfrm>
            <a:off x="3859399" y="4746787"/>
            <a:ext cx="2871971" cy="1384995"/>
          </a:xfrm>
          <a:prstGeom prst="rect">
            <a:avLst/>
          </a:prstGeom>
          <a:noFill/>
        </p:spPr>
        <p:txBody>
          <a:bodyPr wrap="square" lIns="91440" tIns="45720" rIns="91440" bIns="45720" rtlCol="0" anchor="t">
            <a:spAutoFit/>
          </a:bodyPr>
          <a:lstStyle/>
          <a:p>
            <a:pPr algn="ctr"/>
            <a:r>
              <a:rPr lang="fr-FR" sz="2800" b="1">
                <a:solidFill>
                  <a:srgbClr val="002060"/>
                </a:solidFill>
                <a:latin typeface="Baloo Thambi 2"/>
              </a:rPr>
              <a:t>Simplifier une procédure </a:t>
            </a:r>
          </a:p>
          <a:p>
            <a:pPr algn="ctr"/>
            <a:r>
              <a:rPr lang="fr-FR" sz="2800" b="1">
                <a:solidFill>
                  <a:srgbClr val="002060"/>
                </a:solidFill>
                <a:latin typeface="Baloo Thambi 2"/>
              </a:rPr>
              <a:t>/ un processus</a:t>
            </a:r>
            <a:endParaRPr lang="fr-FR" sz="2800" b="1">
              <a:solidFill>
                <a:srgbClr val="002060"/>
              </a:solidFill>
              <a:latin typeface="Baloo Thambi 2" panose="03080502040302020200" pitchFamily="66" charset="0"/>
            </a:endParaRPr>
          </a:p>
        </p:txBody>
      </p:sp>
      <p:sp>
        <p:nvSpPr>
          <p:cNvPr id="10" name="ZoneTexte 9">
            <a:extLst>
              <a:ext uri="{FF2B5EF4-FFF2-40B4-BE49-F238E27FC236}">
                <a16:creationId xmlns:a16="http://schemas.microsoft.com/office/drawing/2014/main" id="{FDE1E967-B217-45AB-AF48-CD64AEB4F0AC}"/>
              </a:ext>
            </a:extLst>
          </p:cNvPr>
          <p:cNvSpPr txBox="1"/>
          <p:nvPr/>
        </p:nvSpPr>
        <p:spPr>
          <a:xfrm>
            <a:off x="6758770" y="4750985"/>
            <a:ext cx="2617971" cy="954107"/>
          </a:xfrm>
          <a:prstGeom prst="rect">
            <a:avLst/>
          </a:prstGeom>
          <a:noFill/>
        </p:spPr>
        <p:txBody>
          <a:bodyPr wrap="square" lIns="91440" tIns="45720" rIns="91440" bIns="45720" rtlCol="0" anchor="t">
            <a:spAutoFit/>
          </a:bodyPr>
          <a:lstStyle/>
          <a:p>
            <a:pPr algn="ctr"/>
            <a:r>
              <a:rPr lang="fr-FR" sz="2800" b="1">
                <a:solidFill>
                  <a:srgbClr val="FF6E40"/>
                </a:solidFill>
                <a:latin typeface="Baloo Thambi 2"/>
              </a:rPr>
              <a:t>Améliorer un service existant</a:t>
            </a:r>
            <a:endParaRPr lang="fr-FR" sz="2800" b="1">
              <a:solidFill>
                <a:srgbClr val="FF6E40"/>
              </a:solidFill>
              <a:latin typeface="Baloo Thambi 2" panose="03080502040302020200" pitchFamily="66" charset="0"/>
            </a:endParaRPr>
          </a:p>
        </p:txBody>
      </p:sp>
      <p:sp>
        <p:nvSpPr>
          <p:cNvPr id="11" name="ZoneTexte 10">
            <a:extLst>
              <a:ext uri="{FF2B5EF4-FFF2-40B4-BE49-F238E27FC236}">
                <a16:creationId xmlns:a16="http://schemas.microsoft.com/office/drawing/2014/main" id="{5BAB2E20-A43A-4865-B5A8-7E40C3C19041}"/>
              </a:ext>
            </a:extLst>
          </p:cNvPr>
          <p:cNvSpPr txBox="1"/>
          <p:nvPr/>
        </p:nvSpPr>
        <p:spPr>
          <a:xfrm>
            <a:off x="9382253" y="4682204"/>
            <a:ext cx="2617971" cy="1384995"/>
          </a:xfrm>
          <a:prstGeom prst="rect">
            <a:avLst/>
          </a:prstGeom>
          <a:noFill/>
        </p:spPr>
        <p:txBody>
          <a:bodyPr wrap="square" lIns="91440" tIns="45720" rIns="91440" bIns="45720" rtlCol="0" anchor="t">
            <a:spAutoFit/>
          </a:bodyPr>
          <a:lstStyle/>
          <a:p>
            <a:pPr algn="ctr"/>
            <a:r>
              <a:rPr lang="fr-FR" sz="2800" b="1">
                <a:solidFill>
                  <a:schemeClr val="accent4">
                    <a:lumMod val="60000"/>
                    <a:lumOff val="40000"/>
                  </a:schemeClr>
                </a:solidFill>
                <a:latin typeface="Baloo Thambi 2"/>
              </a:rPr>
              <a:t>Concevoir </a:t>
            </a:r>
            <a:endParaRPr lang="fr-FR" sz="2800" b="1">
              <a:solidFill>
                <a:schemeClr val="accent4">
                  <a:lumMod val="60000"/>
                  <a:lumOff val="40000"/>
                </a:schemeClr>
              </a:solidFill>
              <a:latin typeface="Baloo Thambi 2" panose="03080502040302020200" pitchFamily="66" charset="0"/>
            </a:endParaRPr>
          </a:p>
          <a:p>
            <a:pPr algn="ctr"/>
            <a:r>
              <a:rPr lang="fr-FR" sz="2800" b="1">
                <a:solidFill>
                  <a:schemeClr val="accent4">
                    <a:lumMod val="60000"/>
                    <a:lumOff val="40000"/>
                  </a:schemeClr>
                </a:solidFill>
                <a:latin typeface="Baloo Thambi 2"/>
              </a:rPr>
              <a:t>un nouveau service</a:t>
            </a:r>
            <a:endParaRPr lang="fr-FR" sz="2800" b="1">
              <a:solidFill>
                <a:schemeClr val="accent4">
                  <a:lumMod val="60000"/>
                  <a:lumOff val="40000"/>
                </a:schemeClr>
              </a:solidFill>
              <a:latin typeface="Baloo Thambi 2" panose="03080502040302020200" pitchFamily="66" charset="0"/>
            </a:endParaRPr>
          </a:p>
        </p:txBody>
      </p:sp>
      <p:sp>
        <p:nvSpPr>
          <p:cNvPr id="2" name="ZoneTexte 1">
            <a:extLst>
              <a:ext uri="{FF2B5EF4-FFF2-40B4-BE49-F238E27FC236}">
                <a16:creationId xmlns:a16="http://schemas.microsoft.com/office/drawing/2014/main" id="{E2285417-ADB7-4A2B-B4C8-5180704E1A40}"/>
              </a:ext>
            </a:extLst>
          </p:cNvPr>
          <p:cNvSpPr txBox="1"/>
          <p:nvPr/>
        </p:nvSpPr>
        <p:spPr>
          <a:xfrm>
            <a:off x="265925" y="339297"/>
            <a:ext cx="4493686" cy="584775"/>
          </a:xfrm>
          <a:prstGeom prst="rect">
            <a:avLst/>
          </a:prstGeom>
          <a:solidFill>
            <a:srgbClr val="05F7E7">
              <a:alpha val="25000"/>
            </a:srgbClr>
          </a:solidFill>
        </p:spPr>
        <p:txBody>
          <a:bodyPr wrap="square" lIns="91440" tIns="45720" rIns="91440" bIns="45720" rtlCol="0" anchor="t">
            <a:spAutoFit/>
          </a:bodyPr>
          <a:lstStyle/>
          <a:p>
            <a:r>
              <a:rPr lang="fr-FR" sz="3200" b="1">
                <a:solidFill>
                  <a:srgbClr val="0C14F5"/>
                </a:solidFill>
                <a:latin typeface="Baloo Thambi 2"/>
              </a:rPr>
              <a:t>Quand ?</a:t>
            </a:r>
          </a:p>
        </p:txBody>
      </p:sp>
      <p:sp>
        <p:nvSpPr>
          <p:cNvPr id="8" name="ZoneTexte 7">
            <a:extLst>
              <a:ext uri="{FF2B5EF4-FFF2-40B4-BE49-F238E27FC236}">
                <a16:creationId xmlns:a16="http://schemas.microsoft.com/office/drawing/2014/main" id="{1CF22F8A-BD9E-4F3A-BC66-469C4115CFD7}"/>
              </a:ext>
            </a:extLst>
          </p:cNvPr>
          <p:cNvSpPr txBox="1"/>
          <p:nvPr/>
        </p:nvSpPr>
        <p:spPr>
          <a:xfrm>
            <a:off x="2116496" y="1128511"/>
            <a:ext cx="7478185"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Utiliser un parcours usager pour ...</a:t>
            </a:r>
          </a:p>
        </p:txBody>
      </p:sp>
      <p:cxnSp>
        <p:nvCxnSpPr>
          <p:cNvPr id="5" name="Connecteur : en angle 4">
            <a:extLst>
              <a:ext uri="{FF2B5EF4-FFF2-40B4-BE49-F238E27FC236}">
                <a16:creationId xmlns:a16="http://schemas.microsoft.com/office/drawing/2014/main" id="{FB1680AE-76A5-4D85-ABF9-A5B579D44128}"/>
              </a:ext>
            </a:extLst>
          </p:cNvPr>
          <p:cNvCxnSpPr/>
          <p:nvPr/>
        </p:nvCxnSpPr>
        <p:spPr>
          <a:xfrm>
            <a:off x="3552371" y="2028371"/>
            <a:ext cx="814614" cy="152218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Ellipse 2">
            <a:extLst>
              <a:ext uri="{FF2B5EF4-FFF2-40B4-BE49-F238E27FC236}">
                <a16:creationId xmlns:a16="http://schemas.microsoft.com/office/drawing/2014/main" id="{6EB60B70-FFDD-469B-8650-267AC6D6736C}"/>
              </a:ext>
            </a:extLst>
          </p:cNvPr>
          <p:cNvSpPr/>
          <p:nvPr/>
        </p:nvSpPr>
        <p:spPr>
          <a:xfrm>
            <a:off x="11471730" y="6228445"/>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21</a:t>
            </a:r>
          </a:p>
        </p:txBody>
      </p:sp>
    </p:spTree>
    <p:extLst>
      <p:ext uri="{BB962C8B-B14F-4D97-AF65-F5344CB8AC3E}">
        <p14:creationId xmlns:p14="http://schemas.microsoft.com/office/powerpoint/2010/main" val="337492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EF91B30-1CD3-4FAE-A315-75103DA0A58B}"/>
              </a:ext>
            </a:extLst>
          </p:cNvPr>
          <p:cNvSpPr txBox="1"/>
          <p:nvPr/>
        </p:nvSpPr>
        <p:spPr>
          <a:xfrm>
            <a:off x="3826288" y="4682571"/>
            <a:ext cx="2871971" cy="1384995"/>
          </a:xfrm>
          <a:prstGeom prst="rect">
            <a:avLst/>
          </a:prstGeom>
          <a:noFill/>
        </p:spPr>
        <p:txBody>
          <a:bodyPr wrap="square" lIns="91440" tIns="45720" rIns="91440" bIns="45720" rtlCol="0" anchor="t">
            <a:spAutoFit/>
          </a:bodyPr>
          <a:lstStyle/>
          <a:p>
            <a:pPr algn="ctr"/>
            <a:r>
              <a:rPr lang="fr-FR" sz="2800" b="1">
                <a:solidFill>
                  <a:srgbClr val="0A10C2"/>
                </a:solidFill>
                <a:latin typeface="Baloo Thambi 2"/>
              </a:rPr>
              <a:t>En sollicitant l'appui de la DIMAP</a:t>
            </a:r>
          </a:p>
        </p:txBody>
      </p:sp>
      <p:sp>
        <p:nvSpPr>
          <p:cNvPr id="10" name="ZoneTexte 9">
            <a:extLst>
              <a:ext uri="{FF2B5EF4-FFF2-40B4-BE49-F238E27FC236}">
                <a16:creationId xmlns:a16="http://schemas.microsoft.com/office/drawing/2014/main" id="{FDE1E967-B217-45AB-AF48-CD64AEB4F0AC}"/>
              </a:ext>
            </a:extLst>
          </p:cNvPr>
          <p:cNvSpPr txBox="1"/>
          <p:nvPr/>
        </p:nvSpPr>
        <p:spPr>
          <a:xfrm>
            <a:off x="6698732" y="4576312"/>
            <a:ext cx="2617971" cy="1815882"/>
          </a:xfrm>
          <a:prstGeom prst="rect">
            <a:avLst/>
          </a:prstGeom>
          <a:noFill/>
        </p:spPr>
        <p:txBody>
          <a:bodyPr wrap="square" lIns="91440" tIns="45720" rIns="91440" bIns="45720" rtlCol="0" anchor="t">
            <a:spAutoFit/>
          </a:bodyPr>
          <a:lstStyle/>
          <a:p>
            <a:pPr algn="ctr"/>
            <a:r>
              <a:rPr lang="fr-FR" sz="2800" b="1">
                <a:solidFill>
                  <a:schemeClr val="accent1"/>
                </a:solidFill>
                <a:latin typeface="Baloo Thambi 2"/>
              </a:rPr>
              <a:t>En l'inscrivant au sein d'un cahier des charges</a:t>
            </a:r>
            <a:endParaRPr lang="fr-FR" sz="2800" b="1">
              <a:solidFill>
                <a:schemeClr val="accent1"/>
              </a:solidFill>
              <a:latin typeface="Baloo Thambi 2" panose="03080502040302020200" pitchFamily="66" charset="0"/>
            </a:endParaRPr>
          </a:p>
        </p:txBody>
      </p:sp>
      <p:sp>
        <p:nvSpPr>
          <p:cNvPr id="11" name="ZoneTexte 10">
            <a:extLst>
              <a:ext uri="{FF2B5EF4-FFF2-40B4-BE49-F238E27FC236}">
                <a16:creationId xmlns:a16="http://schemas.microsoft.com/office/drawing/2014/main" id="{5BAB2E20-A43A-4865-B5A8-7E40C3C19041}"/>
              </a:ext>
            </a:extLst>
          </p:cNvPr>
          <p:cNvSpPr txBox="1"/>
          <p:nvPr/>
        </p:nvSpPr>
        <p:spPr>
          <a:xfrm>
            <a:off x="9382253" y="4510754"/>
            <a:ext cx="2617971" cy="1384995"/>
          </a:xfrm>
          <a:prstGeom prst="rect">
            <a:avLst/>
          </a:prstGeom>
          <a:noFill/>
        </p:spPr>
        <p:txBody>
          <a:bodyPr wrap="square" lIns="91440" tIns="45720" rIns="91440" bIns="45720" rtlCol="0" anchor="t">
            <a:spAutoFit/>
          </a:bodyPr>
          <a:lstStyle/>
          <a:p>
            <a:pPr algn="ctr"/>
            <a:r>
              <a:rPr lang="fr-FR" sz="2800" b="1">
                <a:solidFill>
                  <a:schemeClr val="accent2">
                    <a:lumMod val="75000"/>
                  </a:schemeClr>
                </a:solidFill>
                <a:latin typeface="Baloo Thambi 2"/>
              </a:rPr>
              <a:t>En tentant l'expérience par vous-même !</a:t>
            </a:r>
            <a:endParaRPr lang="fr-FR" sz="2800" b="1">
              <a:solidFill>
                <a:schemeClr val="accent2">
                  <a:lumMod val="75000"/>
                </a:schemeClr>
              </a:solidFill>
              <a:latin typeface="Baloo Thambi 2" panose="03080502040302020200" pitchFamily="66" charset="0"/>
            </a:endParaRPr>
          </a:p>
        </p:txBody>
      </p:sp>
      <p:sp>
        <p:nvSpPr>
          <p:cNvPr id="2" name="ZoneTexte 1">
            <a:extLst>
              <a:ext uri="{FF2B5EF4-FFF2-40B4-BE49-F238E27FC236}">
                <a16:creationId xmlns:a16="http://schemas.microsoft.com/office/drawing/2014/main" id="{97300669-0CFF-45FB-8A33-637DEE8DB2D3}"/>
              </a:ext>
            </a:extLst>
          </p:cNvPr>
          <p:cNvSpPr txBox="1"/>
          <p:nvPr/>
        </p:nvSpPr>
        <p:spPr>
          <a:xfrm>
            <a:off x="301397" y="385316"/>
            <a:ext cx="3881940" cy="584775"/>
          </a:xfrm>
          <a:prstGeom prst="rect">
            <a:avLst/>
          </a:prstGeom>
          <a:solidFill>
            <a:srgbClr val="05F786">
              <a:alpha val="26000"/>
            </a:srgbClr>
          </a:solidFill>
        </p:spPr>
        <p:txBody>
          <a:bodyPr wrap="square" lIns="91440" tIns="45720" rIns="91440" bIns="45720" rtlCol="0" anchor="t">
            <a:spAutoFit/>
          </a:bodyPr>
          <a:lstStyle/>
          <a:p>
            <a:r>
              <a:rPr lang="fr-FR" sz="3200" b="1">
                <a:solidFill>
                  <a:srgbClr val="0C14F5"/>
                </a:solidFill>
                <a:latin typeface="Baloo Thambi 2"/>
              </a:rPr>
              <a:t>Comment ?</a:t>
            </a:r>
          </a:p>
        </p:txBody>
      </p:sp>
      <p:sp>
        <p:nvSpPr>
          <p:cNvPr id="5" name="ZoneTexte 4">
            <a:extLst>
              <a:ext uri="{FF2B5EF4-FFF2-40B4-BE49-F238E27FC236}">
                <a16:creationId xmlns:a16="http://schemas.microsoft.com/office/drawing/2014/main" id="{ABFC2F49-0429-489C-B920-4ABB44B07B3C}"/>
              </a:ext>
            </a:extLst>
          </p:cNvPr>
          <p:cNvSpPr txBox="1"/>
          <p:nvPr/>
        </p:nvSpPr>
        <p:spPr>
          <a:xfrm>
            <a:off x="2116496" y="1128511"/>
            <a:ext cx="7478185"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Mobiliser l'outil du parcours usager ?</a:t>
            </a:r>
          </a:p>
        </p:txBody>
      </p:sp>
      <p:cxnSp>
        <p:nvCxnSpPr>
          <p:cNvPr id="7" name="Connecteur : en angle 6">
            <a:extLst>
              <a:ext uri="{FF2B5EF4-FFF2-40B4-BE49-F238E27FC236}">
                <a16:creationId xmlns:a16="http://schemas.microsoft.com/office/drawing/2014/main" id="{9FDBEDA0-4C7D-47B3-933C-D971D9CB9400}"/>
              </a:ext>
            </a:extLst>
          </p:cNvPr>
          <p:cNvCxnSpPr/>
          <p:nvPr/>
        </p:nvCxnSpPr>
        <p:spPr>
          <a:xfrm>
            <a:off x="3552371" y="2028371"/>
            <a:ext cx="814614" cy="152218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necteur droit avec flèche 8">
            <a:extLst>
              <a:ext uri="{FF2B5EF4-FFF2-40B4-BE49-F238E27FC236}">
                <a16:creationId xmlns:a16="http://schemas.microsoft.com/office/drawing/2014/main" id="{DA46D562-DB5E-4BCC-87A0-96E029E13510}"/>
              </a:ext>
            </a:extLst>
          </p:cNvPr>
          <p:cNvCxnSpPr/>
          <p:nvPr/>
        </p:nvCxnSpPr>
        <p:spPr>
          <a:xfrm>
            <a:off x="6010729" y="3516085"/>
            <a:ext cx="3998683" cy="344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Ellipse 2">
            <a:extLst>
              <a:ext uri="{FF2B5EF4-FFF2-40B4-BE49-F238E27FC236}">
                <a16:creationId xmlns:a16="http://schemas.microsoft.com/office/drawing/2014/main" id="{320B1749-3BD1-452D-B362-662066778B0E}"/>
              </a:ext>
            </a:extLst>
          </p:cNvPr>
          <p:cNvSpPr/>
          <p:nvPr/>
        </p:nvSpPr>
        <p:spPr>
          <a:xfrm>
            <a:off x="11498944" y="62556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22</a:t>
            </a:r>
          </a:p>
        </p:txBody>
      </p:sp>
    </p:spTree>
    <p:extLst>
      <p:ext uri="{BB962C8B-B14F-4D97-AF65-F5344CB8AC3E}">
        <p14:creationId xmlns:p14="http://schemas.microsoft.com/office/powerpoint/2010/main" val="280009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420" y="159408"/>
            <a:ext cx="11979774" cy="769441"/>
          </a:xfrm>
          <a:prstGeom prst="rect">
            <a:avLst/>
          </a:prstGeom>
          <a:noFill/>
        </p:spPr>
        <p:txBody>
          <a:bodyPr wrap="square" lIns="91440" tIns="45720" rIns="91440" bIns="45720" rtlCol="0" anchor="t">
            <a:spAutoFit/>
          </a:bodyPr>
          <a:lstStyle/>
          <a:p>
            <a:r>
              <a:rPr lang="fr-FR" sz="4400" b="1">
                <a:solidFill>
                  <a:srgbClr val="002060"/>
                </a:solidFill>
                <a:latin typeface="Baloo Thambi 2"/>
              </a:rPr>
              <a:t>En conclusion ....</a:t>
            </a:r>
            <a:endParaRPr lang="fr-FR" sz="4400" b="1">
              <a:solidFill>
                <a:srgbClr val="002060"/>
              </a:solidFill>
              <a:latin typeface="Baloo Thambi 2" panose="03080502040302020200" pitchFamily="66" charset="0"/>
            </a:endParaRPr>
          </a:p>
        </p:txBody>
      </p:sp>
      <p:sp>
        <p:nvSpPr>
          <p:cNvPr id="4" name="ZoneTexte 3">
            <a:extLst>
              <a:ext uri="{FF2B5EF4-FFF2-40B4-BE49-F238E27FC236}">
                <a16:creationId xmlns:a16="http://schemas.microsoft.com/office/drawing/2014/main" id="{EFDB2513-466D-4F63-9498-17F7B891BC85}"/>
              </a:ext>
            </a:extLst>
          </p:cNvPr>
          <p:cNvSpPr txBox="1"/>
          <p:nvPr/>
        </p:nvSpPr>
        <p:spPr>
          <a:xfrm>
            <a:off x="6090697" y="1945594"/>
            <a:ext cx="3995014" cy="1569660"/>
          </a:xfrm>
          <a:prstGeom prst="rect">
            <a:avLst/>
          </a:prstGeom>
          <a:solidFill>
            <a:srgbClr val="05F786">
              <a:alpha val="19000"/>
            </a:srgbClr>
          </a:solidFill>
        </p:spPr>
        <p:txBody>
          <a:bodyPr wrap="square" lIns="91440" tIns="45720" rIns="91440" bIns="45720" rtlCol="0" anchor="t">
            <a:spAutoFit/>
          </a:bodyPr>
          <a:lstStyle/>
          <a:p>
            <a:r>
              <a:rPr lang="fr-FR" sz="3200">
                <a:solidFill>
                  <a:srgbClr val="0A10C2"/>
                </a:solidFill>
                <a:latin typeface="Baloo Thambi 2"/>
              </a:rPr>
              <a:t>Qu'est-ce que vous avez retenu de l'atelier ?</a:t>
            </a:r>
            <a:endParaRPr lang="fr-FR" sz="3200">
              <a:solidFill>
                <a:srgbClr val="0A10C2"/>
              </a:solidFill>
              <a:latin typeface="Baloo Thambi 2" panose="03080502040302020200" pitchFamily="66" charset="0"/>
            </a:endParaRPr>
          </a:p>
        </p:txBody>
      </p:sp>
      <p:sp>
        <p:nvSpPr>
          <p:cNvPr id="6" name="ZoneTexte 5">
            <a:extLst>
              <a:ext uri="{FF2B5EF4-FFF2-40B4-BE49-F238E27FC236}">
                <a16:creationId xmlns:a16="http://schemas.microsoft.com/office/drawing/2014/main" id="{3DA0FF62-65E4-42A7-BDBF-2C4F3B756DF0}"/>
              </a:ext>
            </a:extLst>
          </p:cNvPr>
          <p:cNvSpPr txBox="1"/>
          <p:nvPr/>
        </p:nvSpPr>
        <p:spPr>
          <a:xfrm>
            <a:off x="6482090" y="3763854"/>
            <a:ext cx="4681887" cy="1569660"/>
          </a:xfrm>
          <a:prstGeom prst="rect">
            <a:avLst/>
          </a:prstGeom>
          <a:solidFill>
            <a:srgbClr val="0C14F5">
              <a:alpha val="19000"/>
            </a:srgbClr>
          </a:solidFill>
        </p:spPr>
        <p:txBody>
          <a:bodyPr wrap="square" lIns="91440" tIns="45720" rIns="91440" bIns="45720" rtlCol="0" anchor="t">
            <a:spAutoFit/>
          </a:bodyPr>
          <a:lstStyle/>
          <a:p>
            <a:pPr algn="just"/>
            <a:r>
              <a:rPr lang="fr-FR" sz="3200">
                <a:solidFill>
                  <a:srgbClr val="0A10C2"/>
                </a:solidFill>
                <a:latin typeface="Baloo Thambi 2"/>
              </a:rPr>
              <a:t>Demain qu'est-ce que ça pourrait changer dans vos pratiques ?</a:t>
            </a:r>
            <a:endParaRPr lang="fr-FR" sz="3200">
              <a:solidFill>
                <a:srgbClr val="0A10C2"/>
              </a:solidFill>
              <a:latin typeface="Baloo Thambi 2" panose="03080502040302020200" pitchFamily="66" charset="0"/>
            </a:endParaRPr>
          </a:p>
        </p:txBody>
      </p:sp>
      <p:sp>
        <p:nvSpPr>
          <p:cNvPr id="5" name="Ellipse 4">
            <a:extLst>
              <a:ext uri="{FF2B5EF4-FFF2-40B4-BE49-F238E27FC236}">
                <a16:creationId xmlns:a16="http://schemas.microsoft.com/office/drawing/2014/main" id="{98653F5E-0499-4BAE-B544-A065E1575E45}"/>
              </a:ext>
            </a:extLst>
          </p:cNvPr>
          <p:cNvSpPr/>
          <p:nvPr/>
        </p:nvSpPr>
        <p:spPr>
          <a:xfrm>
            <a:off x="11390087" y="6065159"/>
            <a:ext cx="625926" cy="535212"/>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dirty="0">
                <a:cs typeface="Calibri"/>
              </a:rPr>
              <a:t>23</a:t>
            </a:r>
          </a:p>
        </p:txBody>
      </p:sp>
      <p:sp>
        <p:nvSpPr>
          <p:cNvPr id="9" name="Rectangle 8">
            <a:extLst>
              <a:ext uri="{FF2B5EF4-FFF2-40B4-BE49-F238E27FC236}">
                <a16:creationId xmlns:a16="http://schemas.microsoft.com/office/drawing/2014/main" id="{BCFD8926-D4C3-4877-9130-DFB3F39944D5}"/>
              </a:ext>
            </a:extLst>
          </p:cNvPr>
          <p:cNvSpPr/>
          <p:nvPr/>
        </p:nvSpPr>
        <p:spPr>
          <a:xfrm>
            <a:off x="1157807" y="889317"/>
            <a:ext cx="5358597" cy="100530"/>
          </a:xfrm>
          <a:prstGeom prst="rect">
            <a:avLst/>
          </a:prstGeom>
          <a:solidFill>
            <a:srgbClr val="0C14F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C14F5"/>
              </a:solidFill>
              <a:cs typeface="Calibri"/>
            </a:endParaRPr>
          </a:p>
        </p:txBody>
      </p:sp>
    </p:spTree>
    <p:extLst>
      <p:ext uri="{BB962C8B-B14F-4D97-AF65-F5344CB8AC3E}">
        <p14:creationId xmlns:p14="http://schemas.microsoft.com/office/powerpoint/2010/main" val="14672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AC79059B-D361-4DBC-A7DF-9E701AD7DE30}"/>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3</a:t>
            </a:r>
          </a:p>
        </p:txBody>
      </p:sp>
    </p:spTree>
    <p:extLst>
      <p:ext uri="{BB962C8B-B14F-4D97-AF65-F5344CB8AC3E}">
        <p14:creationId xmlns:p14="http://schemas.microsoft.com/office/powerpoint/2010/main" val="32375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88BE2F1-75C9-454A-B6F8-C68C40C8F2F4}"/>
              </a:ext>
            </a:extLst>
          </p:cNvPr>
          <p:cNvSpPr txBox="1"/>
          <p:nvPr/>
        </p:nvSpPr>
        <p:spPr>
          <a:xfrm>
            <a:off x="2852800" y="3652354"/>
            <a:ext cx="3327826" cy="1077218"/>
          </a:xfrm>
          <a:prstGeom prst="rect">
            <a:avLst/>
          </a:prstGeom>
          <a:noFill/>
        </p:spPr>
        <p:txBody>
          <a:bodyPr wrap="square" lIns="91440" tIns="45720" rIns="91440" bIns="45720" rtlCol="0" anchor="t">
            <a:spAutoFit/>
          </a:bodyPr>
          <a:lstStyle/>
          <a:p>
            <a:r>
              <a:rPr lang="fr-FR" sz="2800" b="1">
                <a:solidFill>
                  <a:srgbClr val="0C14F5"/>
                </a:solidFill>
                <a:latin typeface="Baloo Thambi 2"/>
              </a:rPr>
              <a:t>Dans</a:t>
            </a:r>
            <a:r>
              <a:rPr lang="fr-FR" sz="3200" b="1">
                <a:solidFill>
                  <a:srgbClr val="0C14F5"/>
                </a:solidFill>
                <a:latin typeface="Baloo Thambi 2"/>
              </a:rPr>
              <a:t> les baskets</a:t>
            </a:r>
            <a:endParaRPr lang="fr-FR" sz="3200" b="1">
              <a:solidFill>
                <a:srgbClr val="0C14F5"/>
              </a:solidFill>
              <a:cs typeface="Calibri"/>
            </a:endParaRPr>
          </a:p>
          <a:p>
            <a:r>
              <a:rPr lang="fr-FR" sz="3200" b="1">
                <a:solidFill>
                  <a:srgbClr val="0C14F5"/>
                </a:solidFill>
                <a:latin typeface="Baloo Thambi 2"/>
              </a:rPr>
              <a:t> de vos usagers</a:t>
            </a:r>
            <a:endParaRPr lang="fr-FR" sz="3600" b="1">
              <a:solidFill>
                <a:srgbClr val="0C14F5"/>
              </a:solidFill>
              <a:latin typeface="Baloo Thambi 2"/>
            </a:endParaRPr>
          </a:p>
        </p:txBody>
      </p:sp>
      <p:sp>
        <p:nvSpPr>
          <p:cNvPr id="5" name="ZoneTexte 4">
            <a:extLst>
              <a:ext uri="{FF2B5EF4-FFF2-40B4-BE49-F238E27FC236}">
                <a16:creationId xmlns:a16="http://schemas.microsoft.com/office/drawing/2014/main" id="{5EAB4ADA-95A7-454F-B884-9BA7CADEB5FB}"/>
              </a:ext>
            </a:extLst>
          </p:cNvPr>
          <p:cNvSpPr txBox="1"/>
          <p:nvPr/>
        </p:nvSpPr>
        <p:spPr>
          <a:xfrm>
            <a:off x="6253366" y="3539078"/>
            <a:ext cx="3327826" cy="1446550"/>
          </a:xfrm>
          <a:prstGeom prst="rect">
            <a:avLst/>
          </a:prstGeom>
          <a:noFill/>
        </p:spPr>
        <p:txBody>
          <a:bodyPr wrap="square" lIns="91440" tIns="45720" rIns="91440" bIns="45720" rtlCol="0" anchor="t">
            <a:spAutoFit/>
          </a:bodyPr>
          <a:lstStyle/>
          <a:p>
            <a:r>
              <a:rPr lang="fr-FR" sz="2800" b="1">
                <a:solidFill>
                  <a:srgbClr val="FFFFFF"/>
                </a:solidFill>
                <a:latin typeface="Baloo Thambi 2"/>
                <a:cs typeface="Calibri"/>
              </a:rPr>
              <a:t>Découvrez </a:t>
            </a:r>
          </a:p>
          <a:p>
            <a:r>
              <a:rPr lang="fr-FR" sz="2800" b="1">
                <a:solidFill>
                  <a:srgbClr val="FFFFFF"/>
                </a:solidFill>
                <a:latin typeface="Baloo Thambi 2"/>
                <a:cs typeface="Calibri"/>
              </a:rPr>
              <a:t>pas à pas</a:t>
            </a:r>
            <a:endParaRPr lang="fr-FR" sz="2800" b="1">
              <a:solidFill>
                <a:srgbClr val="FFFFFF"/>
              </a:solidFill>
              <a:latin typeface="Calibri"/>
              <a:cs typeface="Calibri"/>
            </a:endParaRPr>
          </a:p>
          <a:p>
            <a:r>
              <a:rPr lang="fr-FR" sz="3200" b="1">
                <a:solidFill>
                  <a:schemeClr val="bg1"/>
                </a:solidFill>
                <a:latin typeface="Calibri"/>
                <a:cs typeface="Calibri"/>
              </a:rPr>
              <a:t>leurs</a:t>
            </a:r>
            <a:r>
              <a:rPr lang="fr-FR" sz="3200" b="1">
                <a:solidFill>
                  <a:srgbClr val="FF0000"/>
                </a:solidFill>
                <a:latin typeface="Calibri"/>
                <a:cs typeface="Calibri"/>
              </a:rPr>
              <a:t> </a:t>
            </a:r>
            <a:r>
              <a:rPr lang="fr-FR" sz="3200" b="1">
                <a:solidFill>
                  <a:srgbClr val="FFFFFF"/>
                </a:solidFill>
                <a:latin typeface="Calibri"/>
                <a:cs typeface="Calibri"/>
              </a:rPr>
              <a:t>parcours</a:t>
            </a:r>
          </a:p>
        </p:txBody>
      </p:sp>
      <p:sp>
        <p:nvSpPr>
          <p:cNvPr id="3" name="Ellipse 2">
            <a:extLst>
              <a:ext uri="{FF2B5EF4-FFF2-40B4-BE49-F238E27FC236}">
                <a16:creationId xmlns:a16="http://schemas.microsoft.com/office/drawing/2014/main" id="{7FBDF17B-D234-45CF-9B30-1EB850ACE4F3}"/>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4</a:t>
            </a:r>
          </a:p>
        </p:txBody>
      </p:sp>
    </p:spTree>
    <p:extLst>
      <p:ext uri="{BB962C8B-B14F-4D97-AF65-F5344CB8AC3E}">
        <p14:creationId xmlns:p14="http://schemas.microsoft.com/office/powerpoint/2010/main" val="40932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DA525CE-D2A0-4ABF-9F1B-7BB87A50BD64}"/>
              </a:ext>
            </a:extLst>
          </p:cNvPr>
          <p:cNvSpPr txBox="1"/>
          <p:nvPr/>
        </p:nvSpPr>
        <p:spPr>
          <a:xfrm>
            <a:off x="413803" y="354146"/>
            <a:ext cx="6441492" cy="769441"/>
          </a:xfrm>
          <a:prstGeom prst="rect">
            <a:avLst/>
          </a:prstGeom>
          <a:noFill/>
        </p:spPr>
        <p:txBody>
          <a:bodyPr wrap="square" lIns="91440" tIns="45720" rIns="91440" bIns="45720" rtlCol="0" anchor="t">
            <a:spAutoFit/>
          </a:bodyPr>
          <a:lstStyle/>
          <a:p>
            <a:r>
              <a:rPr lang="fr-FR" sz="4400" b="1">
                <a:solidFill>
                  <a:srgbClr val="002060"/>
                </a:solidFill>
                <a:latin typeface="Baloo Thambi 2"/>
              </a:rPr>
              <a:t>Sommaire</a:t>
            </a:r>
          </a:p>
        </p:txBody>
      </p:sp>
      <p:sp>
        <p:nvSpPr>
          <p:cNvPr id="5" name="Rectangle 4">
            <a:extLst>
              <a:ext uri="{FF2B5EF4-FFF2-40B4-BE49-F238E27FC236}">
                <a16:creationId xmlns:a16="http://schemas.microsoft.com/office/drawing/2014/main" id="{BD2EF67C-C425-49B8-8BB7-AD239AD91767}"/>
              </a:ext>
            </a:extLst>
          </p:cNvPr>
          <p:cNvSpPr/>
          <p:nvPr/>
        </p:nvSpPr>
        <p:spPr>
          <a:xfrm>
            <a:off x="1157807" y="1043531"/>
            <a:ext cx="2473884" cy="127744"/>
          </a:xfrm>
          <a:prstGeom prst="rect">
            <a:avLst/>
          </a:prstGeom>
          <a:solidFill>
            <a:srgbClr val="0C14F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FF7B52"/>
              </a:solidFill>
              <a:cs typeface="Calibri"/>
            </a:endParaRPr>
          </a:p>
        </p:txBody>
      </p:sp>
      <p:sp>
        <p:nvSpPr>
          <p:cNvPr id="11" name="ZoneTexte 10">
            <a:extLst>
              <a:ext uri="{FF2B5EF4-FFF2-40B4-BE49-F238E27FC236}">
                <a16:creationId xmlns:a16="http://schemas.microsoft.com/office/drawing/2014/main" id="{C24113F1-4C73-4363-B878-765BE740BA30}"/>
              </a:ext>
            </a:extLst>
          </p:cNvPr>
          <p:cNvSpPr txBox="1"/>
          <p:nvPr/>
        </p:nvSpPr>
        <p:spPr>
          <a:xfrm>
            <a:off x="731303" y="1769289"/>
            <a:ext cx="10151706"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rPr>
              <a:t>1. Faisons connaissance ! </a:t>
            </a:r>
            <a:endParaRPr lang="fr-FR" sz="1400">
              <a:solidFill>
                <a:srgbClr val="002060"/>
              </a:solidFill>
              <a:cs typeface="Calibri"/>
            </a:endParaRPr>
          </a:p>
        </p:txBody>
      </p:sp>
      <p:sp>
        <p:nvSpPr>
          <p:cNvPr id="24" name="ZoneTexte 23">
            <a:extLst>
              <a:ext uri="{FF2B5EF4-FFF2-40B4-BE49-F238E27FC236}">
                <a16:creationId xmlns:a16="http://schemas.microsoft.com/office/drawing/2014/main" id="{AD966A66-29BB-4E70-8459-DA0BB5DF1A14}"/>
              </a:ext>
            </a:extLst>
          </p:cNvPr>
          <p:cNvSpPr txBox="1"/>
          <p:nvPr/>
        </p:nvSpPr>
        <p:spPr>
          <a:xfrm>
            <a:off x="731302" y="2658288"/>
            <a:ext cx="10868348"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rPr>
              <a:t>2. Le parcours usagers : définition et illustration</a:t>
            </a:r>
          </a:p>
        </p:txBody>
      </p:sp>
      <p:sp>
        <p:nvSpPr>
          <p:cNvPr id="25" name="ZoneTexte 24">
            <a:extLst>
              <a:ext uri="{FF2B5EF4-FFF2-40B4-BE49-F238E27FC236}">
                <a16:creationId xmlns:a16="http://schemas.microsoft.com/office/drawing/2014/main" id="{CE509C1A-E982-4E25-8D45-F36E764B665B}"/>
              </a:ext>
            </a:extLst>
          </p:cNvPr>
          <p:cNvSpPr txBox="1"/>
          <p:nvPr/>
        </p:nvSpPr>
        <p:spPr>
          <a:xfrm>
            <a:off x="731302" y="3610788"/>
            <a:ext cx="11276562"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rPr>
              <a:t>3. Cas pratique : dans la jungle des aides régionales</a:t>
            </a:r>
          </a:p>
        </p:txBody>
      </p:sp>
      <p:sp>
        <p:nvSpPr>
          <p:cNvPr id="26" name="ZoneTexte 25">
            <a:extLst>
              <a:ext uri="{FF2B5EF4-FFF2-40B4-BE49-F238E27FC236}">
                <a16:creationId xmlns:a16="http://schemas.microsoft.com/office/drawing/2014/main" id="{4D47C4AB-B320-46A9-A263-1EBAF64EBEA7}"/>
              </a:ext>
            </a:extLst>
          </p:cNvPr>
          <p:cNvSpPr txBox="1"/>
          <p:nvPr/>
        </p:nvSpPr>
        <p:spPr>
          <a:xfrm>
            <a:off x="794801" y="4545145"/>
            <a:ext cx="10804848" cy="646331"/>
          </a:xfrm>
          <a:prstGeom prst="rect">
            <a:avLst/>
          </a:prstGeom>
          <a:noFill/>
        </p:spPr>
        <p:txBody>
          <a:bodyPr wrap="square" lIns="91440" tIns="45720" rIns="91440" bIns="45720" rtlCol="0" anchor="t">
            <a:spAutoFit/>
          </a:bodyPr>
          <a:lstStyle/>
          <a:p>
            <a:r>
              <a:rPr lang="fr-FR" sz="3600" b="1">
                <a:solidFill>
                  <a:srgbClr val="002060"/>
                </a:solidFill>
                <a:latin typeface="Baloo Thambi 2"/>
              </a:rPr>
              <a:t>4. Passons à l'action !</a:t>
            </a:r>
          </a:p>
        </p:txBody>
      </p:sp>
      <p:sp>
        <p:nvSpPr>
          <p:cNvPr id="6" name="Ellipse 5">
            <a:extLst>
              <a:ext uri="{FF2B5EF4-FFF2-40B4-BE49-F238E27FC236}">
                <a16:creationId xmlns:a16="http://schemas.microsoft.com/office/drawing/2014/main" id="{6D30659C-08EA-4A21-A758-C4745231777A}"/>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5</a:t>
            </a:r>
          </a:p>
        </p:txBody>
      </p:sp>
    </p:spTree>
    <p:extLst>
      <p:ext uri="{BB962C8B-B14F-4D97-AF65-F5344CB8AC3E}">
        <p14:creationId xmlns:p14="http://schemas.microsoft.com/office/powerpoint/2010/main" val="213562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43221" y="2662974"/>
            <a:ext cx="8191488" cy="769441"/>
          </a:xfrm>
          <a:prstGeom prst="rect">
            <a:avLst/>
          </a:prstGeom>
          <a:noFill/>
        </p:spPr>
        <p:txBody>
          <a:bodyPr wrap="square" lIns="91440" tIns="45720" rIns="91440" bIns="45720" rtlCol="0" anchor="t">
            <a:spAutoFit/>
          </a:bodyPr>
          <a:lstStyle/>
          <a:p>
            <a:pPr algn="ctr"/>
            <a:r>
              <a:rPr lang="fr-FR" sz="4400" b="1">
                <a:solidFill>
                  <a:schemeClr val="bg1"/>
                </a:solidFill>
                <a:latin typeface="Baloo Thambi 2"/>
              </a:rPr>
              <a:t>      Qui sommes-nous ?</a:t>
            </a:r>
            <a:endParaRPr lang="fr-FR" sz="4400" b="1">
              <a:solidFill>
                <a:schemeClr val="bg1"/>
              </a:solidFill>
              <a:latin typeface="Baloo Thambi 2" panose="03080502040302020200" pitchFamily="66" charset="0"/>
            </a:endParaRPr>
          </a:p>
        </p:txBody>
      </p:sp>
      <p:sp>
        <p:nvSpPr>
          <p:cNvPr id="4" name="ZoneTexte 3">
            <a:extLst>
              <a:ext uri="{FF2B5EF4-FFF2-40B4-BE49-F238E27FC236}">
                <a16:creationId xmlns:a16="http://schemas.microsoft.com/office/drawing/2014/main" id="{06B98204-ADCF-4216-ABB3-B85DBEC0A584}"/>
              </a:ext>
            </a:extLst>
          </p:cNvPr>
          <p:cNvSpPr txBox="1"/>
          <p:nvPr/>
        </p:nvSpPr>
        <p:spPr>
          <a:xfrm>
            <a:off x="780631" y="3513410"/>
            <a:ext cx="5609745" cy="646331"/>
          </a:xfrm>
          <a:prstGeom prst="rect">
            <a:avLst/>
          </a:prstGeom>
          <a:noFill/>
        </p:spPr>
        <p:txBody>
          <a:bodyPr wrap="square" lIns="91440" tIns="45720" rIns="91440" bIns="45720" rtlCol="0" anchor="t">
            <a:spAutoFit/>
          </a:bodyPr>
          <a:lstStyle/>
          <a:p>
            <a:endParaRPr lang="fr-FR" sz="3600" b="1">
              <a:solidFill>
                <a:schemeClr val="tx2"/>
              </a:solidFill>
              <a:latin typeface="Baloo Thambi 2"/>
              <a:cs typeface="Calibri" panose="020F0502020204030204"/>
            </a:endParaRPr>
          </a:p>
        </p:txBody>
      </p:sp>
      <p:sp>
        <p:nvSpPr>
          <p:cNvPr id="5" name="ZoneTexte 4">
            <a:extLst>
              <a:ext uri="{FF2B5EF4-FFF2-40B4-BE49-F238E27FC236}">
                <a16:creationId xmlns:a16="http://schemas.microsoft.com/office/drawing/2014/main" id="{86091F85-1A1D-427D-A6A9-1F6EC2FD09F9}"/>
              </a:ext>
            </a:extLst>
          </p:cNvPr>
          <p:cNvSpPr txBox="1"/>
          <p:nvPr/>
        </p:nvSpPr>
        <p:spPr>
          <a:xfrm>
            <a:off x="6854990" y="3469675"/>
            <a:ext cx="6556719"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Justine </a:t>
            </a:r>
            <a:r>
              <a:rPr lang="fr-FR" sz="3200" b="1" err="1">
                <a:solidFill>
                  <a:srgbClr val="0C14F5"/>
                </a:solidFill>
                <a:latin typeface="Baloo Thambi 2"/>
              </a:rPr>
              <a:t>Fenet</a:t>
            </a:r>
            <a:endParaRPr lang="fr-FR" sz="3200" b="1" err="1">
              <a:solidFill>
                <a:srgbClr val="0C14F5"/>
              </a:solidFill>
              <a:latin typeface="Baloo Thambi 2" panose="03080502040302020200" pitchFamily="66" charset="0"/>
            </a:endParaRPr>
          </a:p>
        </p:txBody>
      </p:sp>
      <p:sp>
        <p:nvSpPr>
          <p:cNvPr id="8" name="ZoneTexte 7">
            <a:extLst>
              <a:ext uri="{FF2B5EF4-FFF2-40B4-BE49-F238E27FC236}">
                <a16:creationId xmlns:a16="http://schemas.microsoft.com/office/drawing/2014/main" id="{31E14412-B83D-4A00-A8B9-CDA6014D1FD5}"/>
              </a:ext>
            </a:extLst>
          </p:cNvPr>
          <p:cNvSpPr txBox="1"/>
          <p:nvPr/>
        </p:nvSpPr>
        <p:spPr>
          <a:xfrm>
            <a:off x="1497595" y="3467253"/>
            <a:ext cx="6556719"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Sarah Aubry</a:t>
            </a:r>
            <a:endParaRPr lang="fr-FR" sz="3200" b="1">
              <a:solidFill>
                <a:srgbClr val="0C14F5"/>
              </a:solidFill>
              <a:latin typeface="Baloo Thambi 2" panose="03080502040302020200" pitchFamily="66" charset="0"/>
            </a:endParaRPr>
          </a:p>
        </p:txBody>
      </p:sp>
      <p:sp>
        <p:nvSpPr>
          <p:cNvPr id="18" name="Rectangle 17">
            <a:extLst>
              <a:ext uri="{FF2B5EF4-FFF2-40B4-BE49-F238E27FC236}">
                <a16:creationId xmlns:a16="http://schemas.microsoft.com/office/drawing/2014/main" id="{55A938A8-3544-44EE-B072-DCA34E357B2A}"/>
              </a:ext>
            </a:extLst>
          </p:cNvPr>
          <p:cNvSpPr/>
          <p:nvPr/>
        </p:nvSpPr>
        <p:spPr>
          <a:xfrm>
            <a:off x="2009801" y="3950422"/>
            <a:ext cx="2473157" cy="802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6664428-5142-46B0-92FE-D2051EF31C7F}"/>
              </a:ext>
            </a:extLst>
          </p:cNvPr>
          <p:cNvSpPr/>
          <p:nvPr/>
        </p:nvSpPr>
        <p:spPr>
          <a:xfrm flipV="1">
            <a:off x="7235492" y="3946381"/>
            <a:ext cx="2580106" cy="802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1A426F2E-311A-4797-B067-234A6DC49B18}"/>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6</a:t>
            </a:r>
            <a:endParaRPr lang="fr-FR"/>
          </a:p>
        </p:txBody>
      </p:sp>
      <p:sp>
        <p:nvSpPr>
          <p:cNvPr id="7" name="ZoneTexte 6">
            <a:extLst>
              <a:ext uri="{FF2B5EF4-FFF2-40B4-BE49-F238E27FC236}">
                <a16:creationId xmlns:a16="http://schemas.microsoft.com/office/drawing/2014/main" id="{8D874D41-8268-4621-B15C-6CD845CC322E}"/>
              </a:ext>
            </a:extLst>
          </p:cNvPr>
          <p:cNvSpPr txBox="1"/>
          <p:nvPr/>
        </p:nvSpPr>
        <p:spPr>
          <a:xfrm>
            <a:off x="241446" y="-108497"/>
            <a:ext cx="10151706" cy="1446550"/>
          </a:xfrm>
          <a:prstGeom prst="rect">
            <a:avLst/>
          </a:prstGeom>
          <a:noFill/>
        </p:spPr>
        <p:txBody>
          <a:bodyPr wrap="square" lIns="91440" tIns="45720" rIns="91440" bIns="45720" rtlCol="0" anchor="t">
            <a:spAutoFit/>
          </a:bodyPr>
          <a:lstStyle/>
          <a:p>
            <a:r>
              <a:rPr lang="fr-FR" sz="4400" b="1">
                <a:solidFill>
                  <a:srgbClr val="002060"/>
                </a:solidFill>
                <a:latin typeface="Baloo Thambi 2"/>
              </a:rPr>
              <a:t>Faisons connaissance ! </a:t>
            </a:r>
            <a:endParaRPr lang="fr-FR">
              <a:solidFill>
                <a:srgbClr val="002060"/>
              </a:solidFill>
            </a:endParaRPr>
          </a:p>
          <a:p>
            <a:pPr algn="ctr"/>
            <a:endParaRPr lang="fr-FR" sz="4400" b="1">
              <a:solidFill>
                <a:schemeClr val="tx2"/>
              </a:solidFill>
              <a:latin typeface="Baloo Thambi 2"/>
            </a:endParaRPr>
          </a:p>
        </p:txBody>
      </p:sp>
      <p:sp>
        <p:nvSpPr>
          <p:cNvPr id="11" name="Rectangle 10">
            <a:extLst>
              <a:ext uri="{FF2B5EF4-FFF2-40B4-BE49-F238E27FC236}">
                <a16:creationId xmlns:a16="http://schemas.microsoft.com/office/drawing/2014/main" id="{FCF41625-75BA-4D8F-8D6E-13626056E80C}"/>
              </a:ext>
            </a:extLst>
          </p:cNvPr>
          <p:cNvSpPr/>
          <p:nvPr/>
        </p:nvSpPr>
        <p:spPr>
          <a:xfrm>
            <a:off x="1030807" y="571817"/>
            <a:ext cx="5358597" cy="1005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C14F5"/>
              </a:solidFill>
              <a:cs typeface="Calibri"/>
            </a:endParaRPr>
          </a:p>
        </p:txBody>
      </p:sp>
      <p:sp>
        <p:nvSpPr>
          <p:cNvPr id="15" name="ZoneTexte 14">
            <a:extLst>
              <a:ext uri="{FF2B5EF4-FFF2-40B4-BE49-F238E27FC236}">
                <a16:creationId xmlns:a16="http://schemas.microsoft.com/office/drawing/2014/main" id="{712339F5-1700-4E3F-9FB6-DD76196920CA}"/>
              </a:ext>
            </a:extLst>
          </p:cNvPr>
          <p:cNvSpPr txBox="1"/>
          <p:nvPr/>
        </p:nvSpPr>
        <p:spPr>
          <a:xfrm>
            <a:off x="607623" y="4363354"/>
            <a:ext cx="5268072" cy="1754326"/>
          </a:xfrm>
          <a:prstGeom prst="rect">
            <a:avLst/>
          </a:prstGeom>
          <a:solidFill>
            <a:srgbClr val="0A10C2">
              <a:alpha val="14000"/>
            </a:srgbClr>
          </a:solidFill>
        </p:spPr>
        <p:txBody>
          <a:bodyPr wrap="square" lIns="91440" tIns="45720" rIns="91440" bIns="45720" rtlCol="0" anchor="t">
            <a:spAutoFit/>
          </a:bodyPr>
          <a:lstStyle/>
          <a:p>
            <a:pPr algn="just"/>
            <a:r>
              <a:rPr lang="fr-FR" dirty="0">
                <a:solidFill>
                  <a:srgbClr val="0A10C2"/>
                </a:solidFill>
                <a:latin typeface="Baloo Thambi 2"/>
                <a:cs typeface="Calibri"/>
              </a:rPr>
              <a:t>Chef de projet à la Mission Transformation et Qualité de Service de la DIMAP depuis janvier 2020, après avoir occupé différents postes dans le domaine du développement économique. Je gère aujourd'hui des projets impactant le parcours des usagers comme la qualité d'accueil téléphonique.</a:t>
            </a:r>
            <a:endParaRPr lang="fr-FR">
              <a:solidFill>
                <a:srgbClr val="0A10C2"/>
              </a:solidFill>
              <a:cs typeface="Calibri"/>
            </a:endParaRPr>
          </a:p>
        </p:txBody>
      </p:sp>
      <p:sp>
        <p:nvSpPr>
          <p:cNvPr id="21" name="ZoneTexte 20">
            <a:extLst>
              <a:ext uri="{FF2B5EF4-FFF2-40B4-BE49-F238E27FC236}">
                <a16:creationId xmlns:a16="http://schemas.microsoft.com/office/drawing/2014/main" id="{7903EF61-20E0-4118-81D1-5BADA0A5F51D}"/>
              </a:ext>
            </a:extLst>
          </p:cNvPr>
          <p:cNvSpPr txBox="1"/>
          <p:nvPr/>
        </p:nvSpPr>
        <p:spPr>
          <a:xfrm>
            <a:off x="6646363" y="4266213"/>
            <a:ext cx="4786340" cy="1754326"/>
          </a:xfrm>
          <a:prstGeom prst="rect">
            <a:avLst/>
          </a:prstGeom>
          <a:solidFill>
            <a:srgbClr val="0A10C2">
              <a:alpha val="14000"/>
            </a:srgbClr>
          </a:solidFill>
        </p:spPr>
        <p:txBody>
          <a:bodyPr wrap="square" lIns="91440" tIns="45720" rIns="91440" bIns="45720" rtlCol="0" anchor="t">
            <a:spAutoFit/>
          </a:bodyPr>
          <a:lstStyle/>
          <a:p>
            <a:r>
              <a:rPr lang="fr-FR" dirty="0">
                <a:solidFill>
                  <a:srgbClr val="0A10C2"/>
                </a:solidFill>
                <a:ea typeface="+mn-lt"/>
                <a:cs typeface="+mn-lt"/>
              </a:rPr>
              <a:t>A la Région Grand Est depuis quelques mois, je travaille au sein du service Transformation et Qualité de Service de la DIMAP.</a:t>
            </a:r>
          </a:p>
          <a:p>
            <a:r>
              <a:rPr lang="fr-FR" dirty="0">
                <a:solidFill>
                  <a:srgbClr val="0A10C2"/>
                </a:solidFill>
                <a:ea typeface="+mn-lt"/>
                <a:cs typeface="+mn-lt"/>
              </a:rPr>
              <a:t>J’ai eu la chance d’expérimenter la création de parcours usagers avec Maëlle Ferré </a:t>
            </a:r>
            <a:r>
              <a:rPr lang="fr-FR" dirty="0" err="1">
                <a:solidFill>
                  <a:srgbClr val="0A10C2"/>
                </a:solidFill>
                <a:ea typeface="+mn-lt"/>
                <a:cs typeface="+mn-lt"/>
              </a:rPr>
              <a:t>designeuse</a:t>
            </a:r>
            <a:r>
              <a:rPr lang="fr-FR" dirty="0">
                <a:solidFill>
                  <a:srgbClr val="0A10C2"/>
                </a:solidFill>
                <a:ea typeface="+mn-lt"/>
                <a:cs typeface="+mn-lt"/>
              </a:rPr>
              <a:t> de services au sein de la DIMAP.</a:t>
            </a:r>
            <a:endParaRPr lang="fr-FR">
              <a:solidFill>
                <a:srgbClr val="0A10C2"/>
              </a:solidFill>
              <a:cs typeface="Calibri"/>
            </a:endParaRPr>
          </a:p>
        </p:txBody>
      </p:sp>
    </p:spTree>
    <p:extLst>
      <p:ext uri="{BB962C8B-B14F-4D97-AF65-F5344CB8AC3E}">
        <p14:creationId xmlns:p14="http://schemas.microsoft.com/office/powerpoint/2010/main" val="121830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214232" y="354146"/>
            <a:ext cx="10151706" cy="1446550"/>
          </a:xfrm>
          <a:prstGeom prst="rect">
            <a:avLst/>
          </a:prstGeom>
          <a:noFill/>
        </p:spPr>
        <p:txBody>
          <a:bodyPr wrap="square" lIns="91440" tIns="45720" rIns="91440" bIns="45720" rtlCol="0" anchor="t">
            <a:spAutoFit/>
          </a:bodyPr>
          <a:lstStyle/>
          <a:p>
            <a:r>
              <a:rPr lang="fr-FR" sz="4400" b="1">
                <a:solidFill>
                  <a:srgbClr val="002060"/>
                </a:solidFill>
                <a:latin typeface="Baloo Thambi 2"/>
              </a:rPr>
              <a:t>Faisons connaissance ! </a:t>
            </a:r>
            <a:endParaRPr lang="fr-FR">
              <a:solidFill>
                <a:srgbClr val="002060"/>
              </a:solidFill>
            </a:endParaRPr>
          </a:p>
          <a:p>
            <a:pPr algn="ctr"/>
            <a:endParaRPr lang="fr-FR" sz="4400" b="1">
              <a:solidFill>
                <a:schemeClr val="tx2"/>
              </a:solidFill>
              <a:latin typeface="Baloo Thambi 2"/>
            </a:endParaRPr>
          </a:p>
        </p:txBody>
      </p:sp>
      <p:sp>
        <p:nvSpPr>
          <p:cNvPr id="4" name="ZoneTexte 3">
            <a:extLst>
              <a:ext uri="{FF2B5EF4-FFF2-40B4-BE49-F238E27FC236}">
                <a16:creationId xmlns:a16="http://schemas.microsoft.com/office/drawing/2014/main" id="{5B7DCE44-9563-4111-97FF-1E2065A1B03D}"/>
              </a:ext>
            </a:extLst>
          </p:cNvPr>
          <p:cNvSpPr txBox="1"/>
          <p:nvPr/>
        </p:nvSpPr>
        <p:spPr>
          <a:xfrm>
            <a:off x="775849" y="3912176"/>
            <a:ext cx="3243204" cy="1446550"/>
          </a:xfrm>
          <a:prstGeom prst="rect">
            <a:avLst/>
          </a:prstGeom>
          <a:noFill/>
        </p:spPr>
        <p:txBody>
          <a:bodyPr wrap="square" lIns="91440" tIns="45720" rIns="91440" bIns="45720" rtlCol="0" anchor="t">
            <a:spAutoFit/>
          </a:bodyPr>
          <a:lstStyle/>
          <a:p>
            <a:pPr algn="ctr"/>
            <a:r>
              <a:rPr lang="fr-FR" sz="4400" b="1">
                <a:solidFill>
                  <a:srgbClr val="002060"/>
                </a:solidFill>
                <a:latin typeface="Baloo Thambi 2"/>
              </a:rPr>
              <a:t>Qui </a:t>
            </a:r>
            <a:endParaRPr lang="fr-FR">
              <a:solidFill>
                <a:srgbClr val="002060"/>
              </a:solidFill>
              <a:cs typeface="Calibri"/>
            </a:endParaRPr>
          </a:p>
          <a:p>
            <a:pPr algn="ctr"/>
            <a:r>
              <a:rPr lang="fr-FR" sz="4400" b="1">
                <a:solidFill>
                  <a:srgbClr val="002060"/>
                </a:solidFill>
                <a:latin typeface="Baloo Thambi 2"/>
              </a:rPr>
              <a:t>êtes-vous ?</a:t>
            </a:r>
            <a:endParaRPr lang="fr-FR">
              <a:solidFill>
                <a:srgbClr val="002060"/>
              </a:solidFill>
            </a:endParaRPr>
          </a:p>
        </p:txBody>
      </p:sp>
      <p:sp>
        <p:nvSpPr>
          <p:cNvPr id="5" name="ZoneTexte 4">
            <a:extLst>
              <a:ext uri="{FF2B5EF4-FFF2-40B4-BE49-F238E27FC236}">
                <a16:creationId xmlns:a16="http://schemas.microsoft.com/office/drawing/2014/main" id="{B2D31C45-A2F8-49EF-AD90-5E935AC7DCE4}"/>
              </a:ext>
            </a:extLst>
          </p:cNvPr>
          <p:cNvSpPr txBox="1"/>
          <p:nvPr/>
        </p:nvSpPr>
        <p:spPr>
          <a:xfrm>
            <a:off x="4353918" y="3824035"/>
            <a:ext cx="3157229" cy="2123658"/>
          </a:xfrm>
          <a:prstGeom prst="rect">
            <a:avLst/>
          </a:prstGeom>
          <a:noFill/>
        </p:spPr>
        <p:txBody>
          <a:bodyPr wrap="square" lIns="91440" tIns="45720" rIns="91440" bIns="45720" rtlCol="0" anchor="t">
            <a:spAutoFit/>
          </a:bodyPr>
          <a:lstStyle/>
          <a:p>
            <a:pPr algn="ctr"/>
            <a:r>
              <a:rPr lang="fr-FR" sz="4400" b="1">
                <a:solidFill>
                  <a:srgbClr val="002060"/>
                </a:solidFill>
                <a:latin typeface="Baloo Thambi 2"/>
              </a:rPr>
              <a:t> Pourquoi êtes </a:t>
            </a:r>
            <a:endParaRPr lang="fr-FR">
              <a:solidFill>
                <a:srgbClr val="002060"/>
              </a:solidFill>
              <a:cs typeface="Calibri"/>
            </a:endParaRPr>
          </a:p>
          <a:p>
            <a:pPr algn="ctr"/>
            <a:r>
              <a:rPr lang="fr-FR" sz="4400" b="1">
                <a:solidFill>
                  <a:srgbClr val="002060"/>
                </a:solidFill>
                <a:latin typeface="Baloo Thambi 2"/>
              </a:rPr>
              <a:t>vous là ?</a:t>
            </a:r>
            <a:endParaRPr lang="fr-FR">
              <a:solidFill>
                <a:srgbClr val="002060"/>
              </a:solidFill>
              <a:cs typeface="Calibri"/>
            </a:endParaRPr>
          </a:p>
        </p:txBody>
      </p:sp>
      <p:sp>
        <p:nvSpPr>
          <p:cNvPr id="7" name="ZoneTexte 6">
            <a:extLst>
              <a:ext uri="{FF2B5EF4-FFF2-40B4-BE49-F238E27FC236}">
                <a16:creationId xmlns:a16="http://schemas.microsoft.com/office/drawing/2014/main" id="{B7DB4C05-EDFB-46B2-9FD0-7A599085437C}"/>
              </a:ext>
            </a:extLst>
          </p:cNvPr>
          <p:cNvSpPr txBox="1"/>
          <p:nvPr/>
        </p:nvSpPr>
        <p:spPr>
          <a:xfrm>
            <a:off x="7800112" y="3424891"/>
            <a:ext cx="3157229" cy="2923877"/>
          </a:xfrm>
          <a:prstGeom prst="rect">
            <a:avLst/>
          </a:prstGeom>
          <a:noFill/>
        </p:spPr>
        <p:txBody>
          <a:bodyPr wrap="square" lIns="91440" tIns="45720" rIns="91440" bIns="45720" rtlCol="0" anchor="t">
            <a:spAutoFit/>
          </a:bodyPr>
          <a:lstStyle/>
          <a:p>
            <a:pPr algn="ctr"/>
            <a:r>
              <a:rPr lang="fr-FR" sz="4400" b="1">
                <a:solidFill>
                  <a:srgbClr val="002060"/>
                </a:solidFill>
                <a:latin typeface="Baloo Thambi 2"/>
              </a:rPr>
              <a:t>Votre pire expérience </a:t>
            </a:r>
            <a:r>
              <a:rPr lang="fr-FR" sz="3200" b="1">
                <a:solidFill>
                  <a:srgbClr val="002060"/>
                </a:solidFill>
                <a:latin typeface="Baloo Thambi 2"/>
              </a:rPr>
              <a:t>en tant qu'usager </a:t>
            </a:r>
            <a:endParaRPr lang="en-US">
              <a:solidFill>
                <a:srgbClr val="002060"/>
              </a:solidFill>
              <a:cs typeface="Calibri"/>
            </a:endParaRPr>
          </a:p>
          <a:p>
            <a:pPr algn="ctr"/>
            <a:r>
              <a:rPr lang="fr-FR" sz="3200" b="1">
                <a:solidFill>
                  <a:srgbClr val="002060"/>
                </a:solidFill>
                <a:latin typeface="Baloo Thambi 2"/>
              </a:rPr>
              <a:t>en 3 mots ?</a:t>
            </a:r>
            <a:endParaRPr lang="fr-FR">
              <a:solidFill>
                <a:srgbClr val="002060"/>
              </a:solidFill>
            </a:endParaRPr>
          </a:p>
        </p:txBody>
      </p:sp>
      <p:sp>
        <p:nvSpPr>
          <p:cNvPr id="3" name="Rectangle 2">
            <a:extLst>
              <a:ext uri="{FF2B5EF4-FFF2-40B4-BE49-F238E27FC236}">
                <a16:creationId xmlns:a16="http://schemas.microsoft.com/office/drawing/2014/main" id="{C3DF4ED4-603C-4815-983C-E434F37D3B63}"/>
              </a:ext>
            </a:extLst>
          </p:cNvPr>
          <p:cNvSpPr/>
          <p:nvPr/>
        </p:nvSpPr>
        <p:spPr>
          <a:xfrm>
            <a:off x="1157807" y="1079817"/>
            <a:ext cx="5358597" cy="100530"/>
          </a:xfrm>
          <a:prstGeom prst="rect">
            <a:avLst/>
          </a:prstGeom>
          <a:solidFill>
            <a:srgbClr val="0C14F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C14F5"/>
              </a:solidFill>
              <a:cs typeface="Calibri"/>
            </a:endParaRPr>
          </a:p>
        </p:txBody>
      </p:sp>
      <p:sp>
        <p:nvSpPr>
          <p:cNvPr id="6" name="Ellipse 5">
            <a:extLst>
              <a:ext uri="{FF2B5EF4-FFF2-40B4-BE49-F238E27FC236}">
                <a16:creationId xmlns:a16="http://schemas.microsoft.com/office/drawing/2014/main" id="{FDA57E85-8463-465D-B034-F9EED11856C8}"/>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7</a:t>
            </a:r>
          </a:p>
        </p:txBody>
      </p:sp>
    </p:spTree>
    <p:extLst>
      <p:ext uri="{BB962C8B-B14F-4D97-AF65-F5344CB8AC3E}">
        <p14:creationId xmlns:p14="http://schemas.microsoft.com/office/powerpoint/2010/main" val="388623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28" y="116710"/>
            <a:ext cx="6736760" cy="769441"/>
          </a:xfrm>
          <a:prstGeom prst="rect">
            <a:avLst/>
          </a:prstGeom>
          <a:noFill/>
        </p:spPr>
        <p:txBody>
          <a:bodyPr wrap="square" lIns="91440" tIns="45720" rIns="91440" bIns="45720" rtlCol="0" anchor="t">
            <a:spAutoFit/>
          </a:bodyPr>
          <a:lstStyle/>
          <a:p>
            <a:pPr algn="ctr"/>
            <a:r>
              <a:rPr lang="fr-FR" sz="4400" b="1">
                <a:solidFill>
                  <a:srgbClr val="002060"/>
                </a:solidFill>
                <a:latin typeface="Baloo Thambi 2"/>
              </a:rPr>
              <a:t>Votre pire expérience....</a:t>
            </a:r>
            <a:endParaRPr lang="fr-FR" sz="4400" b="1">
              <a:solidFill>
                <a:srgbClr val="002060"/>
              </a:solidFill>
              <a:latin typeface="Baloo Thambi 2" panose="03080502040302020200" pitchFamily="66" charset="0"/>
            </a:endParaRPr>
          </a:p>
        </p:txBody>
      </p:sp>
      <p:sp>
        <p:nvSpPr>
          <p:cNvPr id="3" name="ZoneTexte 2">
            <a:extLst>
              <a:ext uri="{FF2B5EF4-FFF2-40B4-BE49-F238E27FC236}">
                <a16:creationId xmlns:a16="http://schemas.microsoft.com/office/drawing/2014/main" id="{80BAA8CD-219C-41D4-BEE5-A7C148955C32}"/>
              </a:ext>
            </a:extLst>
          </p:cNvPr>
          <p:cNvSpPr txBox="1"/>
          <p:nvPr/>
        </p:nvSpPr>
        <p:spPr>
          <a:xfrm>
            <a:off x="10426870" y="4214986"/>
            <a:ext cx="1482933" cy="666651"/>
          </a:xfrm>
          <a:prstGeom prst="rect">
            <a:avLst/>
          </a:prstGeom>
          <a:solidFill>
            <a:srgbClr val="05F7E7">
              <a:alpha val="26000"/>
            </a:srgbClr>
          </a:solidFill>
        </p:spPr>
        <p:txBody>
          <a:bodyPr wrap="square" lIns="91440" tIns="45720" rIns="91440" bIns="45720" rtlCol="0" anchor="t">
            <a:spAutoFit/>
          </a:bodyPr>
          <a:lstStyle/>
          <a:p>
            <a:r>
              <a:rPr lang="fr-FR" sz="3600" b="1">
                <a:solidFill>
                  <a:srgbClr val="0C14F5"/>
                </a:solidFill>
                <a:latin typeface="Baloo Thambi 2"/>
                <a:cs typeface="Calibri" panose="020F0502020204030204"/>
              </a:rPr>
              <a:t>perdu</a:t>
            </a:r>
          </a:p>
        </p:txBody>
      </p:sp>
      <p:sp>
        <p:nvSpPr>
          <p:cNvPr id="9" name="ZoneTexte 8">
            <a:extLst>
              <a:ext uri="{FF2B5EF4-FFF2-40B4-BE49-F238E27FC236}">
                <a16:creationId xmlns:a16="http://schemas.microsoft.com/office/drawing/2014/main" id="{29ACCDAD-214D-4D7F-8D41-0F05BD07429F}"/>
              </a:ext>
            </a:extLst>
          </p:cNvPr>
          <p:cNvSpPr txBox="1"/>
          <p:nvPr/>
        </p:nvSpPr>
        <p:spPr>
          <a:xfrm>
            <a:off x="5476150" y="4057570"/>
            <a:ext cx="1448054" cy="646331"/>
          </a:xfrm>
          <a:prstGeom prst="rect">
            <a:avLst/>
          </a:prstGeom>
          <a:solidFill>
            <a:srgbClr val="0A10C2">
              <a:alpha val="14000"/>
            </a:srgbClr>
          </a:solidFill>
        </p:spPr>
        <p:txBody>
          <a:bodyPr wrap="square" lIns="91440" tIns="45720" rIns="91440" bIns="45720" rtlCol="0" anchor="t">
            <a:spAutoFit/>
          </a:bodyPr>
          <a:lstStyle/>
          <a:p>
            <a:r>
              <a:rPr lang="fr-FR" sz="3600" b="1">
                <a:solidFill>
                  <a:srgbClr val="0C14F5"/>
                </a:solidFill>
                <a:latin typeface="Baloo Thambi 2"/>
                <a:cs typeface="Calibri"/>
              </a:rPr>
              <a:t>tendu</a:t>
            </a:r>
          </a:p>
        </p:txBody>
      </p:sp>
      <p:sp>
        <p:nvSpPr>
          <p:cNvPr id="15" name="ZoneTexte 14">
            <a:extLst>
              <a:ext uri="{FF2B5EF4-FFF2-40B4-BE49-F238E27FC236}">
                <a16:creationId xmlns:a16="http://schemas.microsoft.com/office/drawing/2014/main" id="{9C10F163-24E5-4BBF-AD42-A3B867842990}"/>
              </a:ext>
            </a:extLst>
          </p:cNvPr>
          <p:cNvSpPr txBox="1"/>
          <p:nvPr/>
        </p:nvSpPr>
        <p:spPr>
          <a:xfrm>
            <a:off x="5027205" y="1389555"/>
            <a:ext cx="2790841" cy="584775"/>
          </a:xfrm>
          <a:prstGeom prst="rect">
            <a:avLst/>
          </a:prstGeom>
          <a:solidFill>
            <a:schemeClr val="accent2">
              <a:lumMod val="40000"/>
              <a:lumOff val="60000"/>
            </a:schemeClr>
          </a:solidFill>
        </p:spPr>
        <p:txBody>
          <a:bodyPr wrap="square" lIns="91440" tIns="45720" rIns="91440" bIns="45720" rtlCol="0" anchor="t">
            <a:spAutoFit/>
          </a:bodyPr>
          <a:lstStyle/>
          <a:p>
            <a:r>
              <a:rPr lang="fr-FR" sz="3200">
                <a:solidFill>
                  <a:srgbClr val="0C14F5"/>
                </a:solidFill>
                <a:latin typeface="Baloo Thambi 2"/>
              </a:rPr>
              <a:t>chronophage</a:t>
            </a:r>
          </a:p>
        </p:txBody>
      </p:sp>
      <p:sp>
        <p:nvSpPr>
          <p:cNvPr id="35" name="ZoneTexte 34">
            <a:extLst>
              <a:ext uri="{FF2B5EF4-FFF2-40B4-BE49-F238E27FC236}">
                <a16:creationId xmlns:a16="http://schemas.microsoft.com/office/drawing/2014/main" id="{5AD346CB-D634-48E7-9D91-991384A69616}"/>
              </a:ext>
            </a:extLst>
          </p:cNvPr>
          <p:cNvSpPr txBox="1"/>
          <p:nvPr/>
        </p:nvSpPr>
        <p:spPr>
          <a:xfrm>
            <a:off x="8486309" y="4187494"/>
            <a:ext cx="1493093" cy="584775"/>
          </a:xfrm>
          <a:prstGeom prst="rect">
            <a:avLst/>
          </a:prstGeom>
          <a:solidFill>
            <a:srgbClr val="05F7E7">
              <a:alpha val="26000"/>
            </a:srgbClr>
          </a:solidFill>
        </p:spPr>
        <p:txBody>
          <a:bodyPr wrap="square" lIns="91440" tIns="45720" rIns="91440" bIns="45720" rtlCol="0" anchor="t">
            <a:spAutoFit/>
          </a:bodyPr>
          <a:lstStyle/>
          <a:p>
            <a:r>
              <a:rPr lang="fr-FR" sz="3200">
                <a:solidFill>
                  <a:srgbClr val="0C14F5"/>
                </a:solidFill>
                <a:latin typeface="Baloo Thambi 2"/>
                <a:cs typeface="Calibri" panose="020F0502020204030204"/>
              </a:rPr>
              <a:t>stressé</a:t>
            </a:r>
          </a:p>
        </p:txBody>
      </p:sp>
      <p:sp>
        <p:nvSpPr>
          <p:cNvPr id="36" name="ZoneTexte 35">
            <a:extLst>
              <a:ext uri="{FF2B5EF4-FFF2-40B4-BE49-F238E27FC236}">
                <a16:creationId xmlns:a16="http://schemas.microsoft.com/office/drawing/2014/main" id="{9ACB74ED-1DD5-4E12-9A74-42127B83982E}"/>
              </a:ext>
            </a:extLst>
          </p:cNvPr>
          <p:cNvSpPr txBox="1"/>
          <p:nvPr/>
        </p:nvSpPr>
        <p:spPr>
          <a:xfrm>
            <a:off x="9426911" y="5091516"/>
            <a:ext cx="1750302" cy="584775"/>
          </a:xfrm>
          <a:prstGeom prst="rect">
            <a:avLst/>
          </a:prstGeom>
          <a:solidFill>
            <a:srgbClr val="05F7E7">
              <a:alpha val="26000"/>
            </a:srgbClr>
          </a:solidFill>
        </p:spPr>
        <p:txBody>
          <a:bodyPr wrap="square" lIns="91440" tIns="45720" rIns="91440" bIns="45720" rtlCol="0" anchor="t">
            <a:spAutoFit/>
          </a:bodyPr>
          <a:lstStyle/>
          <a:p>
            <a:r>
              <a:rPr lang="fr-FR" sz="3200">
                <a:solidFill>
                  <a:srgbClr val="0C14F5"/>
                </a:solidFill>
                <a:latin typeface="Baloo Thambi 2"/>
                <a:cs typeface="Calibri" panose="020F0502020204030204"/>
              </a:rPr>
              <a:t>inquiet...</a:t>
            </a:r>
            <a:endParaRPr lang="fr-FR"/>
          </a:p>
        </p:txBody>
      </p:sp>
      <p:sp>
        <p:nvSpPr>
          <p:cNvPr id="37" name="ZoneTexte 36">
            <a:extLst>
              <a:ext uri="{FF2B5EF4-FFF2-40B4-BE49-F238E27FC236}">
                <a16:creationId xmlns:a16="http://schemas.microsoft.com/office/drawing/2014/main" id="{666EE7C9-56E3-4D46-B3AA-13EB48049646}"/>
              </a:ext>
            </a:extLst>
          </p:cNvPr>
          <p:cNvSpPr txBox="1"/>
          <p:nvPr/>
        </p:nvSpPr>
        <p:spPr>
          <a:xfrm>
            <a:off x="7616166" y="5488745"/>
            <a:ext cx="1742694" cy="707886"/>
          </a:xfrm>
          <a:prstGeom prst="rect">
            <a:avLst/>
          </a:prstGeom>
          <a:solidFill>
            <a:srgbClr val="0A10C2">
              <a:alpha val="14000"/>
            </a:srgbClr>
          </a:solidFill>
        </p:spPr>
        <p:txBody>
          <a:bodyPr wrap="square" lIns="91440" tIns="45720" rIns="91440" bIns="45720" rtlCol="0" anchor="t">
            <a:spAutoFit/>
          </a:bodyPr>
          <a:lstStyle/>
          <a:p>
            <a:r>
              <a:rPr lang="fr-FR" sz="4000" b="1">
                <a:solidFill>
                  <a:srgbClr val="0C14F5"/>
                </a:solidFill>
                <a:latin typeface="Baloo Thambi 2"/>
                <a:cs typeface="Calibri"/>
              </a:rPr>
              <a:t>agacé</a:t>
            </a:r>
          </a:p>
        </p:txBody>
      </p:sp>
      <p:sp>
        <p:nvSpPr>
          <p:cNvPr id="38" name="ZoneTexte 37">
            <a:extLst>
              <a:ext uri="{FF2B5EF4-FFF2-40B4-BE49-F238E27FC236}">
                <a16:creationId xmlns:a16="http://schemas.microsoft.com/office/drawing/2014/main" id="{92FF4365-8DCB-443B-9746-AB037575E4B5}"/>
              </a:ext>
            </a:extLst>
          </p:cNvPr>
          <p:cNvSpPr txBox="1"/>
          <p:nvPr/>
        </p:nvSpPr>
        <p:spPr>
          <a:xfrm>
            <a:off x="5330166" y="5492488"/>
            <a:ext cx="1742694" cy="646331"/>
          </a:xfrm>
          <a:prstGeom prst="rect">
            <a:avLst/>
          </a:prstGeom>
          <a:solidFill>
            <a:srgbClr val="0A10C2">
              <a:alpha val="14000"/>
            </a:srgbClr>
          </a:solidFill>
        </p:spPr>
        <p:txBody>
          <a:bodyPr wrap="square" lIns="91440" tIns="45720" rIns="91440" bIns="45720" rtlCol="0" anchor="t">
            <a:spAutoFit/>
          </a:bodyPr>
          <a:lstStyle/>
          <a:p>
            <a:r>
              <a:rPr lang="fr-FR" sz="3600">
                <a:solidFill>
                  <a:srgbClr val="0C14F5"/>
                </a:solidFill>
                <a:latin typeface="Baloo Thambi 2"/>
                <a:cs typeface="Calibri"/>
              </a:rPr>
              <a:t>surpris</a:t>
            </a:r>
          </a:p>
        </p:txBody>
      </p:sp>
      <p:sp>
        <p:nvSpPr>
          <p:cNvPr id="39" name="ZoneTexte 38">
            <a:extLst>
              <a:ext uri="{FF2B5EF4-FFF2-40B4-BE49-F238E27FC236}">
                <a16:creationId xmlns:a16="http://schemas.microsoft.com/office/drawing/2014/main" id="{3815DD86-67BE-42A7-8BE0-FFA312FCAECA}"/>
              </a:ext>
            </a:extLst>
          </p:cNvPr>
          <p:cNvSpPr txBox="1"/>
          <p:nvPr/>
        </p:nvSpPr>
        <p:spPr>
          <a:xfrm>
            <a:off x="6742406" y="4819570"/>
            <a:ext cx="1752854" cy="523220"/>
          </a:xfrm>
          <a:prstGeom prst="rect">
            <a:avLst/>
          </a:prstGeom>
          <a:solidFill>
            <a:srgbClr val="0A10C2">
              <a:alpha val="14000"/>
            </a:srgbClr>
          </a:solidFill>
        </p:spPr>
        <p:txBody>
          <a:bodyPr wrap="square" lIns="91440" tIns="45720" rIns="91440" bIns="45720" rtlCol="0" anchor="t">
            <a:spAutoFit/>
          </a:bodyPr>
          <a:lstStyle/>
          <a:p>
            <a:r>
              <a:rPr lang="fr-FR" sz="2800">
                <a:solidFill>
                  <a:srgbClr val="0C14F5"/>
                </a:solidFill>
                <a:latin typeface="Baloo Thambi 2"/>
                <a:cs typeface="Calibri"/>
              </a:rPr>
              <a:t>incompris</a:t>
            </a:r>
          </a:p>
        </p:txBody>
      </p:sp>
      <p:sp>
        <p:nvSpPr>
          <p:cNvPr id="40" name="ZoneTexte 39">
            <a:extLst>
              <a:ext uri="{FF2B5EF4-FFF2-40B4-BE49-F238E27FC236}">
                <a16:creationId xmlns:a16="http://schemas.microsoft.com/office/drawing/2014/main" id="{F7ED7B4E-F497-417A-9D03-52780061F0AF}"/>
              </a:ext>
            </a:extLst>
          </p:cNvPr>
          <p:cNvSpPr txBox="1"/>
          <p:nvPr/>
        </p:nvSpPr>
        <p:spPr>
          <a:xfrm>
            <a:off x="7130324" y="2192195"/>
            <a:ext cx="2719721" cy="584775"/>
          </a:xfrm>
          <a:prstGeom prst="rect">
            <a:avLst/>
          </a:prstGeom>
          <a:solidFill>
            <a:schemeClr val="accent2">
              <a:lumMod val="40000"/>
              <a:lumOff val="60000"/>
            </a:schemeClr>
          </a:solidFill>
        </p:spPr>
        <p:txBody>
          <a:bodyPr wrap="square" lIns="91440" tIns="45720" rIns="91440" bIns="45720" rtlCol="0" anchor="t">
            <a:spAutoFit/>
          </a:bodyPr>
          <a:lstStyle/>
          <a:p>
            <a:r>
              <a:rPr lang="fr-FR" sz="3200" b="1">
                <a:solidFill>
                  <a:srgbClr val="0C14F5"/>
                </a:solidFill>
                <a:latin typeface="Baloo Thambi 2"/>
              </a:rPr>
              <a:t>bloquante...</a:t>
            </a:r>
            <a:endParaRPr lang="fr-FR" b="1">
              <a:cs typeface="Calibri"/>
            </a:endParaRPr>
          </a:p>
        </p:txBody>
      </p:sp>
      <p:sp>
        <p:nvSpPr>
          <p:cNvPr id="41" name="ZoneTexte 40">
            <a:extLst>
              <a:ext uri="{FF2B5EF4-FFF2-40B4-BE49-F238E27FC236}">
                <a16:creationId xmlns:a16="http://schemas.microsoft.com/office/drawing/2014/main" id="{E45C5751-63AB-4A0C-A16B-BC8BC1F70572}"/>
              </a:ext>
            </a:extLst>
          </p:cNvPr>
          <p:cNvSpPr txBox="1"/>
          <p:nvPr/>
        </p:nvSpPr>
        <p:spPr>
          <a:xfrm>
            <a:off x="8136164" y="833064"/>
            <a:ext cx="3034681" cy="707886"/>
          </a:xfrm>
          <a:prstGeom prst="rect">
            <a:avLst/>
          </a:prstGeom>
          <a:solidFill>
            <a:schemeClr val="accent2">
              <a:lumMod val="40000"/>
              <a:lumOff val="60000"/>
            </a:schemeClr>
          </a:solidFill>
        </p:spPr>
        <p:txBody>
          <a:bodyPr wrap="square" lIns="91440" tIns="45720" rIns="91440" bIns="45720" rtlCol="0" anchor="ctr">
            <a:spAutoFit/>
          </a:bodyPr>
          <a:lstStyle/>
          <a:p>
            <a:r>
              <a:rPr lang="fr-FR" sz="4000" b="1">
                <a:solidFill>
                  <a:srgbClr val="0C14F5"/>
                </a:solidFill>
                <a:latin typeface="Baloo Thambi 2"/>
              </a:rPr>
              <a:t>compliquée</a:t>
            </a:r>
          </a:p>
        </p:txBody>
      </p:sp>
      <p:sp>
        <p:nvSpPr>
          <p:cNvPr id="42" name="ZoneTexte 41">
            <a:extLst>
              <a:ext uri="{FF2B5EF4-FFF2-40B4-BE49-F238E27FC236}">
                <a16:creationId xmlns:a16="http://schemas.microsoft.com/office/drawing/2014/main" id="{F29EF3D8-F4FA-4407-A33E-63C0BF1490A7}"/>
              </a:ext>
            </a:extLst>
          </p:cNvPr>
          <p:cNvSpPr txBox="1"/>
          <p:nvPr/>
        </p:nvSpPr>
        <p:spPr>
          <a:xfrm>
            <a:off x="4880808" y="3110896"/>
            <a:ext cx="6736760" cy="646331"/>
          </a:xfrm>
          <a:prstGeom prst="rect">
            <a:avLst/>
          </a:prstGeom>
          <a:solidFill>
            <a:schemeClr val="bg1"/>
          </a:solidFill>
        </p:spPr>
        <p:txBody>
          <a:bodyPr wrap="square" lIns="91440" tIns="45720" rIns="91440" bIns="45720" rtlCol="0" anchor="t">
            <a:spAutoFit/>
          </a:bodyPr>
          <a:lstStyle/>
          <a:p>
            <a:r>
              <a:rPr lang="fr-FR" sz="3600" b="1">
                <a:solidFill>
                  <a:srgbClr val="002060"/>
                </a:solidFill>
                <a:latin typeface="Baloo Thambi 2"/>
              </a:rPr>
              <a:t>avec le sentiment d'avoir été...</a:t>
            </a:r>
            <a:endParaRPr lang="fr-FR" sz="3600" b="1">
              <a:solidFill>
                <a:srgbClr val="002060"/>
              </a:solidFill>
              <a:latin typeface="Baloo Thambi 2" panose="03080502040302020200" pitchFamily="66" charset="0"/>
            </a:endParaRPr>
          </a:p>
        </p:txBody>
      </p:sp>
      <p:sp>
        <p:nvSpPr>
          <p:cNvPr id="5" name="Rectangle 4">
            <a:extLst>
              <a:ext uri="{FF2B5EF4-FFF2-40B4-BE49-F238E27FC236}">
                <a16:creationId xmlns:a16="http://schemas.microsoft.com/office/drawing/2014/main" id="{1AF95E77-F067-4850-B605-E0732DD37431}"/>
              </a:ext>
            </a:extLst>
          </p:cNvPr>
          <p:cNvSpPr/>
          <p:nvPr/>
        </p:nvSpPr>
        <p:spPr>
          <a:xfrm>
            <a:off x="1157807" y="785712"/>
            <a:ext cx="5358597" cy="1005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C14F5"/>
              </a:solidFill>
              <a:cs typeface="Calibri"/>
            </a:endParaRPr>
          </a:p>
        </p:txBody>
      </p:sp>
      <p:sp>
        <p:nvSpPr>
          <p:cNvPr id="18" name="Rectangle 17">
            <a:extLst>
              <a:ext uri="{FF2B5EF4-FFF2-40B4-BE49-F238E27FC236}">
                <a16:creationId xmlns:a16="http://schemas.microsoft.com/office/drawing/2014/main" id="{7C6754A3-8F9A-4A32-B88E-4F417A562C02}"/>
              </a:ext>
            </a:extLst>
          </p:cNvPr>
          <p:cNvSpPr/>
          <p:nvPr/>
        </p:nvSpPr>
        <p:spPr>
          <a:xfrm>
            <a:off x="6505175" y="3735271"/>
            <a:ext cx="5358597" cy="1005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rgbClr val="0C14F5"/>
              </a:solidFill>
              <a:cs typeface="Calibri"/>
            </a:endParaRPr>
          </a:p>
        </p:txBody>
      </p:sp>
      <p:sp>
        <p:nvSpPr>
          <p:cNvPr id="6" name="Ellipse 5">
            <a:extLst>
              <a:ext uri="{FF2B5EF4-FFF2-40B4-BE49-F238E27FC236}">
                <a16:creationId xmlns:a16="http://schemas.microsoft.com/office/drawing/2014/main" id="{DD21387A-7829-4B94-94E7-E8C26D0DAA5F}"/>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8</a:t>
            </a:r>
          </a:p>
        </p:txBody>
      </p:sp>
    </p:spTree>
    <p:extLst>
      <p:ext uri="{BB962C8B-B14F-4D97-AF65-F5344CB8AC3E}">
        <p14:creationId xmlns:p14="http://schemas.microsoft.com/office/powerpoint/2010/main" val="342541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14078" y="2018903"/>
            <a:ext cx="8191488" cy="1435177"/>
          </a:xfrm>
          <a:prstGeom prst="rect">
            <a:avLst/>
          </a:prstGeom>
          <a:noFill/>
        </p:spPr>
        <p:txBody>
          <a:bodyPr wrap="square" lIns="91440" tIns="45720" rIns="91440" bIns="45720" rtlCol="0" anchor="t">
            <a:spAutoFit/>
          </a:bodyPr>
          <a:lstStyle/>
          <a:p>
            <a:pPr algn="ctr"/>
            <a:r>
              <a:rPr lang="fr-FR" sz="4400" b="1">
                <a:solidFill>
                  <a:srgbClr val="002060"/>
                </a:solidFill>
                <a:latin typeface="Baloo Thambi 2"/>
              </a:rPr>
              <a:t>        </a:t>
            </a:r>
            <a:r>
              <a:rPr lang="fr-FR" sz="4400" b="1">
                <a:solidFill>
                  <a:srgbClr val="0C14F5"/>
                </a:solidFill>
                <a:latin typeface="Baloo Thambi 2"/>
              </a:rPr>
              <a:t>UN PARCOURS USAGER :</a:t>
            </a:r>
            <a:r>
              <a:rPr lang="fr-FR" sz="4400" b="1">
                <a:solidFill>
                  <a:schemeClr val="tx2"/>
                </a:solidFill>
                <a:latin typeface="Baloo Thambi 2"/>
              </a:rPr>
              <a:t> </a:t>
            </a:r>
            <a:r>
              <a:rPr lang="fr-FR" sz="4400" b="1">
                <a:solidFill>
                  <a:schemeClr val="bg1"/>
                </a:solidFill>
                <a:latin typeface="Baloo Thambi 2"/>
              </a:rPr>
              <a:t>qu'est-ce que c'est ?</a:t>
            </a:r>
            <a:endParaRPr lang="fr-FR" sz="4400" b="1">
              <a:solidFill>
                <a:schemeClr val="bg1"/>
              </a:solidFill>
              <a:latin typeface="Baloo Thambi 2" panose="03080502040302020200" pitchFamily="66" charset="0"/>
            </a:endParaRPr>
          </a:p>
        </p:txBody>
      </p:sp>
      <p:sp>
        <p:nvSpPr>
          <p:cNvPr id="4" name="ZoneTexte 3">
            <a:extLst>
              <a:ext uri="{FF2B5EF4-FFF2-40B4-BE49-F238E27FC236}">
                <a16:creationId xmlns:a16="http://schemas.microsoft.com/office/drawing/2014/main" id="{06B98204-ADCF-4216-ABB3-B85DBEC0A584}"/>
              </a:ext>
            </a:extLst>
          </p:cNvPr>
          <p:cNvSpPr txBox="1"/>
          <p:nvPr/>
        </p:nvSpPr>
        <p:spPr>
          <a:xfrm>
            <a:off x="780631" y="3513410"/>
            <a:ext cx="5609745" cy="4093428"/>
          </a:xfrm>
          <a:prstGeom prst="rect">
            <a:avLst/>
          </a:prstGeom>
          <a:noFill/>
        </p:spPr>
        <p:txBody>
          <a:bodyPr wrap="square" lIns="91440" tIns="45720" rIns="91440" bIns="45720" rtlCol="0" anchor="t">
            <a:spAutoFit/>
          </a:bodyPr>
          <a:lstStyle/>
          <a:p>
            <a:endParaRPr lang="fr-FR" sz="3600" b="1">
              <a:solidFill>
                <a:schemeClr val="tx2"/>
              </a:solidFill>
              <a:latin typeface="Baloo Thambi 2"/>
              <a:cs typeface="Calibri" panose="020F0502020204030204"/>
            </a:endParaRPr>
          </a:p>
          <a:p>
            <a:r>
              <a:rPr lang="fr-FR" sz="3600">
                <a:solidFill>
                  <a:srgbClr val="002060"/>
                </a:solidFill>
                <a:ea typeface="+mn-lt"/>
                <a:cs typeface="+mn-lt"/>
              </a:rPr>
              <a:t>Un </a:t>
            </a:r>
            <a:r>
              <a:rPr lang="fr-FR" sz="3600" b="1">
                <a:solidFill>
                  <a:srgbClr val="002060"/>
                </a:solidFill>
                <a:ea typeface="+mn-lt"/>
                <a:cs typeface="+mn-lt"/>
              </a:rPr>
              <a:t>outil</a:t>
            </a:r>
            <a:r>
              <a:rPr lang="fr-FR" sz="3600">
                <a:solidFill>
                  <a:srgbClr val="002060"/>
                </a:solidFill>
                <a:ea typeface="+mn-lt"/>
                <a:cs typeface="+mn-lt"/>
              </a:rPr>
              <a:t> qui permet d'</a:t>
            </a:r>
            <a:r>
              <a:rPr lang="fr-FR" sz="3600" b="1">
                <a:solidFill>
                  <a:srgbClr val="002060"/>
                </a:solidFill>
                <a:ea typeface="+mn-lt"/>
                <a:cs typeface="+mn-lt"/>
              </a:rPr>
              <a:t>illustrer</a:t>
            </a:r>
            <a:r>
              <a:rPr lang="fr-FR" sz="3600">
                <a:solidFill>
                  <a:srgbClr val="002060"/>
                </a:solidFill>
                <a:ea typeface="+mn-lt"/>
                <a:cs typeface="+mn-lt"/>
              </a:rPr>
              <a:t> pas à pas </a:t>
            </a:r>
            <a:r>
              <a:rPr lang="fr-FR" sz="3600" b="1">
                <a:solidFill>
                  <a:srgbClr val="002060"/>
                </a:solidFill>
                <a:ea typeface="+mn-lt"/>
                <a:cs typeface="+mn-lt"/>
              </a:rPr>
              <a:t>les  interactions de l'usager</a:t>
            </a:r>
            <a:r>
              <a:rPr lang="fr-FR" sz="3600">
                <a:solidFill>
                  <a:srgbClr val="002060"/>
                </a:solidFill>
                <a:ea typeface="+mn-lt"/>
                <a:cs typeface="+mn-lt"/>
              </a:rPr>
              <a:t> </a:t>
            </a:r>
          </a:p>
          <a:p>
            <a:r>
              <a:rPr lang="fr-FR" sz="3600">
                <a:solidFill>
                  <a:srgbClr val="002060"/>
                </a:solidFill>
                <a:ea typeface="+mn-lt"/>
                <a:cs typeface="+mn-lt"/>
              </a:rPr>
              <a:t>avec l'administration</a:t>
            </a:r>
            <a:endParaRPr lang="fr-FR"/>
          </a:p>
          <a:p>
            <a:endParaRPr lang="fr-FR" sz="4000" b="1">
              <a:solidFill>
                <a:schemeClr val="tx2"/>
              </a:solidFill>
              <a:latin typeface="Baloo Thambi 2"/>
            </a:endParaRPr>
          </a:p>
          <a:p>
            <a:endParaRPr lang="fr-FR" sz="4000" b="1">
              <a:solidFill>
                <a:schemeClr val="tx2"/>
              </a:solidFill>
              <a:latin typeface="Baloo Thambi 2" panose="03080502040302020200" pitchFamily="66" charset="0"/>
            </a:endParaRPr>
          </a:p>
        </p:txBody>
      </p:sp>
      <p:sp>
        <p:nvSpPr>
          <p:cNvPr id="5" name="ZoneTexte 4">
            <a:extLst>
              <a:ext uri="{FF2B5EF4-FFF2-40B4-BE49-F238E27FC236}">
                <a16:creationId xmlns:a16="http://schemas.microsoft.com/office/drawing/2014/main" id="{86091F85-1A1D-427D-A6A9-1F6EC2FD09F9}"/>
              </a:ext>
            </a:extLst>
          </p:cNvPr>
          <p:cNvSpPr txBox="1"/>
          <p:nvPr/>
        </p:nvSpPr>
        <p:spPr>
          <a:xfrm>
            <a:off x="6319776" y="4059318"/>
            <a:ext cx="6556719"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L'illustration : </a:t>
            </a:r>
            <a:endParaRPr lang="fr-FR" sz="3200" b="1">
              <a:solidFill>
                <a:srgbClr val="0C14F5"/>
              </a:solidFill>
              <a:latin typeface="Baloo Thambi 2" panose="03080502040302020200" pitchFamily="66" charset="0"/>
            </a:endParaRPr>
          </a:p>
        </p:txBody>
      </p:sp>
      <p:sp>
        <p:nvSpPr>
          <p:cNvPr id="6" name="Flèche : droite 5">
            <a:extLst>
              <a:ext uri="{FF2B5EF4-FFF2-40B4-BE49-F238E27FC236}">
                <a16:creationId xmlns:a16="http://schemas.microsoft.com/office/drawing/2014/main" id="{66953D55-D174-4047-8C3F-B5739FCD6EAB}"/>
              </a:ext>
            </a:extLst>
          </p:cNvPr>
          <p:cNvSpPr/>
          <p:nvPr/>
        </p:nvSpPr>
        <p:spPr>
          <a:xfrm>
            <a:off x="5749670" y="4944544"/>
            <a:ext cx="1137312" cy="432179"/>
          </a:xfrm>
          <a:prstGeom prst="rightArrow">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02E13C7-E04B-47AA-9C89-0F3A0C97DBFF}"/>
              </a:ext>
            </a:extLst>
          </p:cNvPr>
          <p:cNvSpPr txBox="1"/>
          <p:nvPr/>
        </p:nvSpPr>
        <p:spPr>
          <a:xfrm>
            <a:off x="8958343" y="4718961"/>
            <a:ext cx="2735347" cy="1558287"/>
          </a:xfrm>
          <a:prstGeom prst="rect">
            <a:avLst/>
          </a:prstGeom>
          <a:noFill/>
        </p:spPr>
        <p:txBody>
          <a:bodyPr wrap="square" lIns="91440" tIns="45720" rIns="91440" bIns="45720" rtlCol="0" anchor="t">
            <a:spAutoFit/>
          </a:bodyPr>
          <a:lstStyle/>
          <a:p>
            <a:r>
              <a:rPr lang="fr-FR" sz="3200">
                <a:solidFill>
                  <a:srgbClr val="002060"/>
                </a:solidFill>
                <a:latin typeface="Baloo Thambi 2"/>
              </a:rPr>
              <a:t>Philippe </a:t>
            </a:r>
            <a:endParaRPr lang="fr-FR" sz="3200">
              <a:solidFill>
                <a:srgbClr val="002060"/>
              </a:solidFill>
              <a:latin typeface="Baloo Thambi 2" panose="03080502040302020200" pitchFamily="66" charset="0"/>
            </a:endParaRPr>
          </a:p>
          <a:p>
            <a:r>
              <a:rPr lang="fr-FR" sz="3200">
                <a:solidFill>
                  <a:srgbClr val="002060"/>
                </a:solidFill>
                <a:latin typeface="Baloo Thambi 2"/>
              </a:rPr>
              <a:t>entrepreneur </a:t>
            </a:r>
            <a:endParaRPr lang="fr-FR" sz="3200">
              <a:solidFill>
                <a:srgbClr val="002060"/>
              </a:solidFill>
              <a:latin typeface="Baloo Thambi 2" panose="03080502040302020200" pitchFamily="66" charset="0"/>
            </a:endParaRPr>
          </a:p>
          <a:p>
            <a:r>
              <a:rPr lang="fr-FR" sz="3200">
                <a:solidFill>
                  <a:srgbClr val="002060"/>
                </a:solidFill>
                <a:latin typeface="Baloo Thambi 2"/>
              </a:rPr>
              <a:t>dans le textile</a:t>
            </a:r>
            <a:endParaRPr lang="fr-FR" sz="3200">
              <a:solidFill>
                <a:srgbClr val="002060"/>
              </a:solidFill>
              <a:latin typeface="Baloo Thambi 2" panose="03080502040302020200" pitchFamily="66" charset="0"/>
            </a:endParaRPr>
          </a:p>
        </p:txBody>
      </p:sp>
      <p:pic>
        <p:nvPicPr>
          <p:cNvPr id="10" name="Image 10">
            <a:extLst>
              <a:ext uri="{FF2B5EF4-FFF2-40B4-BE49-F238E27FC236}">
                <a16:creationId xmlns:a16="http://schemas.microsoft.com/office/drawing/2014/main" id="{20E65FFF-2A22-4381-98B5-7E203B8ECA1F}"/>
              </a:ext>
            </a:extLst>
          </p:cNvPr>
          <p:cNvPicPr>
            <a:picLocks noChangeAspect="1"/>
          </p:cNvPicPr>
          <p:nvPr/>
        </p:nvPicPr>
        <p:blipFill>
          <a:blip r:embed="rId2"/>
          <a:stretch>
            <a:fillRect/>
          </a:stretch>
        </p:blipFill>
        <p:spPr>
          <a:xfrm>
            <a:off x="7063873" y="4490454"/>
            <a:ext cx="1366254" cy="1780676"/>
          </a:xfrm>
          <a:prstGeom prst="rect">
            <a:avLst/>
          </a:prstGeom>
        </p:spPr>
      </p:pic>
      <p:sp>
        <p:nvSpPr>
          <p:cNvPr id="8" name="ZoneTexte 7">
            <a:extLst>
              <a:ext uri="{FF2B5EF4-FFF2-40B4-BE49-F238E27FC236}">
                <a16:creationId xmlns:a16="http://schemas.microsoft.com/office/drawing/2014/main" id="{31E14412-B83D-4A00-A8B9-CDA6014D1FD5}"/>
              </a:ext>
            </a:extLst>
          </p:cNvPr>
          <p:cNvSpPr txBox="1"/>
          <p:nvPr/>
        </p:nvSpPr>
        <p:spPr>
          <a:xfrm>
            <a:off x="517881" y="3512610"/>
            <a:ext cx="6556719" cy="584775"/>
          </a:xfrm>
          <a:prstGeom prst="rect">
            <a:avLst/>
          </a:prstGeom>
          <a:noFill/>
        </p:spPr>
        <p:txBody>
          <a:bodyPr wrap="square" lIns="91440" tIns="45720" rIns="91440" bIns="45720" rtlCol="0" anchor="t">
            <a:spAutoFit/>
          </a:bodyPr>
          <a:lstStyle/>
          <a:p>
            <a:r>
              <a:rPr lang="fr-FR" sz="3200" b="1">
                <a:solidFill>
                  <a:srgbClr val="0C14F5"/>
                </a:solidFill>
                <a:latin typeface="Baloo Thambi 2"/>
              </a:rPr>
              <a:t>La définition :</a:t>
            </a:r>
            <a:r>
              <a:rPr lang="fr-FR" sz="3200" b="1">
                <a:solidFill>
                  <a:srgbClr val="0A10C2"/>
                </a:solidFill>
                <a:latin typeface="Baloo Thambi 2"/>
              </a:rPr>
              <a:t> </a:t>
            </a:r>
            <a:endParaRPr lang="fr-FR" sz="3200" b="1">
              <a:solidFill>
                <a:srgbClr val="0A10C2"/>
              </a:solidFill>
              <a:latin typeface="Baloo Thambi 2" panose="03080502040302020200" pitchFamily="66" charset="0"/>
            </a:endParaRPr>
          </a:p>
        </p:txBody>
      </p:sp>
      <p:sp>
        <p:nvSpPr>
          <p:cNvPr id="18" name="Rectangle 17">
            <a:extLst>
              <a:ext uri="{FF2B5EF4-FFF2-40B4-BE49-F238E27FC236}">
                <a16:creationId xmlns:a16="http://schemas.microsoft.com/office/drawing/2014/main" id="{55A938A8-3544-44EE-B072-DCA34E357B2A}"/>
              </a:ext>
            </a:extLst>
          </p:cNvPr>
          <p:cNvSpPr/>
          <p:nvPr/>
        </p:nvSpPr>
        <p:spPr>
          <a:xfrm>
            <a:off x="1011944" y="3977636"/>
            <a:ext cx="2473157" cy="802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6664428-5142-46B0-92FE-D2051EF31C7F}"/>
              </a:ext>
            </a:extLst>
          </p:cNvPr>
          <p:cNvSpPr/>
          <p:nvPr/>
        </p:nvSpPr>
        <p:spPr>
          <a:xfrm flipV="1">
            <a:off x="6663992" y="4545095"/>
            <a:ext cx="2580106" cy="802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1A426F2E-311A-4797-B067-234A6DC49B18}"/>
              </a:ext>
            </a:extLst>
          </p:cNvPr>
          <p:cNvSpPr/>
          <p:nvPr/>
        </p:nvSpPr>
        <p:spPr>
          <a:xfrm>
            <a:off x="11589657" y="6301014"/>
            <a:ext cx="353786" cy="299357"/>
          </a:xfrm>
          <a:prstGeom prst="ellipse">
            <a:avLst/>
          </a:prstGeom>
          <a:solidFill>
            <a:schemeClr val="accent2">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fr-FR">
                <a:cs typeface="Calibri"/>
              </a:rPr>
              <a:t>9</a:t>
            </a:r>
          </a:p>
        </p:txBody>
      </p:sp>
    </p:spTree>
    <p:extLst>
      <p:ext uri="{BB962C8B-B14F-4D97-AF65-F5344CB8AC3E}">
        <p14:creationId xmlns:p14="http://schemas.microsoft.com/office/powerpoint/2010/main" val="2829697454"/>
      </p:ext>
    </p:extLst>
  </p:cSld>
  <p:clrMapOvr>
    <a:masterClrMapping/>
  </p:clrMapOvr>
</p:sld>
</file>

<file path=ppt/theme/theme1.xml><?xml version="1.0" encoding="utf-8"?>
<a:theme xmlns:a="http://schemas.openxmlformats.org/drawingml/2006/main" name="Thème Office">
  <a:themeElements>
    <a:clrScheme name="culture U">
      <a:dk1>
        <a:srgbClr val="000000"/>
      </a:dk1>
      <a:lt1>
        <a:sysClr val="window" lastClr="FFFFFF"/>
      </a:lt1>
      <a:dk2>
        <a:srgbClr val="1E3D59"/>
      </a:dk2>
      <a:lt2>
        <a:srgbClr val="F5F0E1"/>
      </a:lt2>
      <a:accent1>
        <a:srgbClr val="FF6E40"/>
      </a:accent1>
      <a:accent2>
        <a:srgbClr val="FFC13B"/>
      </a:accent2>
      <a:accent3>
        <a:srgbClr val="A5A5A5"/>
      </a:accent3>
      <a:accent4>
        <a:srgbClr val="AC7700"/>
      </a:accent4>
      <a:accent5>
        <a:srgbClr val="DE3500"/>
      </a:accent5>
      <a:accent6>
        <a:srgbClr val="6298CA"/>
      </a:accent6>
      <a:hlink>
        <a:srgbClr val="FFECC1"/>
      </a:hlink>
      <a:folHlink>
        <a:srgbClr val="FFD3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9DAA3454EFB4EB09D664743E72CE5" ma:contentTypeVersion="9" ma:contentTypeDescription="Crée un document." ma:contentTypeScope="" ma:versionID="1907271d3be8559dcacef916872dec06">
  <xsd:schema xmlns:xsd="http://www.w3.org/2001/XMLSchema" xmlns:xs="http://www.w3.org/2001/XMLSchema" xmlns:p="http://schemas.microsoft.com/office/2006/metadata/properties" xmlns:ns2="f77a70f7-fd77-4e87-bdfa-85224f9c0bfe" targetNamespace="http://schemas.microsoft.com/office/2006/metadata/properties" ma:root="true" ma:fieldsID="edc69f0bbe2b664ed8e5feb9c307ee57" ns2:_="">
    <xsd:import namespace="f77a70f7-fd77-4e87-bdfa-85224f9c0b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a70f7-fd77-4e87-bdfa-85224f9c0b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4935A-C478-4A5D-8A10-4CB57CC2F0BC}">
  <ds:schemaRefs>
    <ds:schemaRef ds:uri="6ceb7eb9-948c-450a-8200-c0a1d548a2dd"/>
    <ds:schemaRef ds:uri="7ffcdd59-4f25-4b6c-b02c-a694f96d84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90D493-4B4B-4747-ADC6-F7F5895C2E82}"/>
</file>

<file path=customXml/itemProps3.xml><?xml version="1.0" encoding="utf-8"?>
<ds:datastoreItem xmlns:ds="http://schemas.openxmlformats.org/officeDocument/2006/customXml" ds:itemID="{9825CBA7-473C-4EA3-BF23-B77CE09647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23</Slides>
  <Notes>2</Notes>
  <HiddenSlides>0</HiddenSlide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Quelques bonnes pratiques pour un atelier collectif sur teams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Région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MARKOVIC Estelle</dc:creator>
  <cp:revision>152</cp:revision>
  <dcterms:created xsi:type="dcterms:W3CDTF">2020-07-16T08:18:16Z</dcterms:created>
  <dcterms:modified xsi:type="dcterms:W3CDTF">2020-09-04T15:09:18Z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0x0101002899DAA3454EFB4EB09D664743E72CE5</vt:lpwstr>
  </property>
</Properties>
</file>