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5" r:id="rId6"/>
    <p:sldId id="291" r:id="rId7"/>
    <p:sldId id="314" r:id="rId8"/>
    <p:sldId id="261" r:id="rId9"/>
    <p:sldId id="319" r:id="rId10"/>
    <p:sldId id="304" r:id="rId11"/>
    <p:sldId id="289" r:id="rId12"/>
    <p:sldId id="322" r:id="rId13"/>
    <p:sldId id="290" r:id="rId14"/>
    <p:sldId id="323" r:id="rId15"/>
    <p:sldId id="318" r:id="rId16"/>
    <p:sldId id="293" r:id="rId17"/>
    <p:sldId id="309" r:id="rId18"/>
    <p:sldId id="315" r:id="rId19"/>
    <p:sldId id="329" r:id="rId20"/>
    <p:sldId id="317" r:id="rId21"/>
    <p:sldId id="307" r:id="rId22"/>
    <p:sldId id="280" r:id="rId23"/>
    <p:sldId id="324" r:id="rId24"/>
    <p:sldId id="294" r:id="rId25"/>
    <p:sldId id="308" r:id="rId26"/>
    <p:sldId id="295" r:id="rId27"/>
    <p:sldId id="296" r:id="rId28"/>
    <p:sldId id="320" r:id="rId29"/>
    <p:sldId id="297" r:id="rId30"/>
    <p:sldId id="321" r:id="rId31"/>
    <p:sldId id="298" r:id="rId32"/>
    <p:sldId id="300" r:id="rId33"/>
    <p:sldId id="302" r:id="rId34"/>
    <p:sldId id="301" r:id="rId35"/>
    <p:sldId id="316" r:id="rId36"/>
    <p:sldId id="325" r:id="rId37"/>
    <p:sldId id="303" r:id="rId38"/>
    <p:sldId id="327" r:id="rId39"/>
    <p:sldId id="305" r:id="rId40"/>
    <p:sldId id="326" r:id="rId41"/>
    <p:sldId id="306" r:id="rId42"/>
    <p:sldId id="310" r:id="rId43"/>
    <p:sldId id="311" r:id="rId44"/>
    <p:sldId id="328" r:id="rId45"/>
    <p:sldId id="312" r:id="rId46"/>
    <p:sldId id="275" r:id="rId47"/>
    <p:sldId id="313" r:id="rId48"/>
    <p:sldId id="266"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E40"/>
    <a:srgbClr val="FFC5B3"/>
    <a:srgbClr val="C5D9EB"/>
    <a:srgbClr val="FFC13B"/>
    <a:srgbClr val="1E3D59"/>
    <a:srgbClr val="D8C489"/>
    <a:srgbClr val="8AB3D8"/>
    <a:srgbClr val="FFD3C5"/>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38439-81B2-412B-99E9-13CC681DF428}" v="2" dt="2020-08-06T13:22:36.536"/>
    <p1510:client id="{BC6C3B0C-713C-F56A-B469-BF5467E3A4DC}" v="1635" dt="2020-09-16T13:46:10.901"/>
    <p1510:client id="{D801BB2C-7469-E5E7-A223-94F1DC33483F}" v="627" dt="2020-09-17T12:51:56.1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snapToGrid="0">
      <p:cViewPr varScale="1">
        <p:scale>
          <a:sx n="113" d="100"/>
          <a:sy n="113" d="100"/>
        </p:scale>
        <p:origin x="3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OVIC Estelle" userId="S::estelle.markovic@grandest.fr::a0002c2e-9cd8-4de6-8bd8-80e9417e236b" providerId="AD" clId="Web-{2C138439-81B2-412B-99E9-13CC681DF428}"/>
    <pc:docChg chg="addSld modSld">
      <pc:chgData name="MARKOVIC Estelle" userId="S::estelle.markovic@grandest.fr::a0002c2e-9cd8-4de6-8bd8-80e9417e236b" providerId="AD" clId="Web-{2C138439-81B2-412B-99E9-13CC681DF428}" dt="2020-08-06T13:22:36.536" v="1"/>
      <pc:docMkLst>
        <pc:docMk/>
      </pc:docMkLst>
      <pc:sldChg chg="new mod modShow">
        <pc:chgData name="MARKOVIC Estelle" userId="S::estelle.markovic@grandest.fr::a0002c2e-9cd8-4de6-8bd8-80e9417e236b" providerId="AD" clId="Web-{2C138439-81B2-412B-99E9-13CC681DF428}" dt="2020-08-06T13:22:36.536" v="1"/>
        <pc:sldMkLst>
          <pc:docMk/>
          <pc:sldMk cId="2967323222" sldId="264"/>
        </pc:sldMkLst>
      </pc:sldChg>
    </pc:docChg>
  </pc:docChgLst>
  <pc:docChgLst>
    <pc:chgData name="CHILDZ Laurent" userId="S::laurent.childz@grandest.fr::732d6ed9-7cb7-4805-b6b4-7603b292277c" providerId="AD" clId="Web-{BC6C3B0C-713C-F56A-B469-BF5467E3A4DC}"/>
    <pc:docChg chg="addSld delSld modSld sldOrd">
      <pc:chgData name="CHILDZ Laurent" userId="S::laurent.childz@grandest.fr::732d6ed9-7cb7-4805-b6b4-7603b292277c" providerId="AD" clId="Web-{BC6C3B0C-713C-F56A-B469-BF5467E3A4DC}" dt="2020-09-16T13:46:10.901" v="1633" actId="14100"/>
      <pc:docMkLst>
        <pc:docMk/>
      </pc:docMkLst>
      <pc:sldChg chg="addSp delSp modSp">
        <pc:chgData name="CHILDZ Laurent" userId="S::laurent.childz@grandest.fr::732d6ed9-7cb7-4805-b6b4-7603b292277c" providerId="AD" clId="Web-{BC6C3B0C-713C-F56A-B469-BF5467E3A4DC}" dt="2020-09-16T11:36:29.642" v="4"/>
        <pc:sldMkLst>
          <pc:docMk/>
          <pc:sldMk cId="1782337143" sldId="256"/>
        </pc:sldMkLst>
        <pc:spChg chg="add del">
          <ac:chgData name="CHILDZ Laurent" userId="S::laurent.childz@grandest.fr::732d6ed9-7cb7-4805-b6b4-7603b292277c" providerId="AD" clId="Web-{BC6C3B0C-713C-F56A-B469-BF5467E3A4DC}" dt="2020-09-16T11:36:29.642" v="4"/>
          <ac:spMkLst>
            <pc:docMk/>
            <pc:sldMk cId="1782337143" sldId="256"/>
            <ac:spMk id="2" creationId="{23862E25-6CC2-45D5-A74E-FA549DFA402F}"/>
          </ac:spMkLst>
        </pc:spChg>
        <pc:spChg chg="add del mod">
          <ac:chgData name="CHILDZ Laurent" userId="S::laurent.childz@grandest.fr::732d6ed9-7cb7-4805-b6b4-7603b292277c" providerId="AD" clId="Web-{BC6C3B0C-713C-F56A-B469-BF5467E3A4DC}" dt="2020-09-16T11:36:28.096" v="3"/>
          <ac:spMkLst>
            <pc:docMk/>
            <pc:sldMk cId="1782337143" sldId="256"/>
            <ac:spMk id="3" creationId="{815FFB60-3616-4C99-B320-366F96C2C186}"/>
          </ac:spMkLst>
        </pc:spChg>
      </pc:sldChg>
      <pc:sldChg chg="modSp">
        <pc:chgData name="CHILDZ Laurent" userId="S::laurent.childz@grandest.fr::732d6ed9-7cb7-4805-b6b4-7603b292277c" providerId="AD" clId="Web-{BC6C3B0C-713C-F56A-B469-BF5467E3A4DC}" dt="2020-09-16T13:43:35.031" v="1600" actId="20577"/>
        <pc:sldMkLst>
          <pc:docMk/>
          <pc:sldMk cId="1218301190" sldId="261"/>
        </pc:sldMkLst>
        <pc:spChg chg="mod">
          <ac:chgData name="CHILDZ Laurent" userId="S::laurent.childz@grandest.fr::732d6ed9-7cb7-4805-b6b4-7603b292277c" providerId="AD" clId="Web-{BC6C3B0C-713C-F56A-B469-BF5467E3A4DC}" dt="2020-09-16T13:43:35.031" v="1600" actId="20577"/>
          <ac:spMkLst>
            <pc:docMk/>
            <pc:sldMk cId="1218301190" sldId="261"/>
            <ac:spMk id="3" creationId="{00000000-0000-0000-0000-000000000000}"/>
          </ac:spMkLst>
        </pc:spChg>
      </pc:sldChg>
      <pc:sldChg chg="addSp delSp">
        <pc:chgData name="CHILDZ Laurent" userId="S::laurent.childz@grandest.fr::732d6ed9-7cb7-4805-b6b4-7603b292277c" providerId="AD" clId="Web-{BC6C3B0C-713C-F56A-B469-BF5467E3A4DC}" dt="2020-09-16T11:36:47.815" v="6"/>
        <pc:sldMkLst>
          <pc:docMk/>
          <pc:sldMk cId="3455715705" sldId="265"/>
        </pc:sldMkLst>
        <pc:spChg chg="add del">
          <ac:chgData name="CHILDZ Laurent" userId="S::laurent.childz@grandest.fr::732d6ed9-7cb7-4805-b6b4-7603b292277c" providerId="AD" clId="Web-{BC6C3B0C-713C-F56A-B469-BF5467E3A4DC}" dt="2020-09-16T11:36:47.815" v="6"/>
          <ac:spMkLst>
            <pc:docMk/>
            <pc:sldMk cId="3455715705" sldId="265"/>
            <ac:spMk id="3" creationId="{E83B921D-132D-46D1-BCE2-9EE29CF5F70F}"/>
          </ac:spMkLst>
        </pc:spChg>
      </pc:sldChg>
      <pc:sldChg chg="modSp">
        <pc:chgData name="CHILDZ Laurent" userId="S::laurent.childz@grandest.fr::732d6ed9-7cb7-4805-b6b4-7603b292277c" providerId="AD" clId="Web-{BC6C3B0C-713C-F56A-B469-BF5467E3A4DC}" dt="2020-09-16T13:43:55.736" v="1605" actId="14100"/>
        <pc:sldMkLst>
          <pc:docMk/>
          <pc:sldMk cId="2981292993" sldId="268"/>
        </pc:sldMkLst>
        <pc:spChg chg="mod">
          <ac:chgData name="CHILDZ Laurent" userId="S::laurent.childz@grandest.fr::732d6ed9-7cb7-4805-b6b4-7603b292277c" providerId="AD" clId="Web-{BC6C3B0C-713C-F56A-B469-BF5467E3A4DC}" dt="2020-09-16T13:39:06.357" v="1538" actId="20577"/>
          <ac:spMkLst>
            <pc:docMk/>
            <pc:sldMk cId="2981292993" sldId="268"/>
            <ac:spMk id="2" creationId="{00000000-0000-0000-0000-000000000000}"/>
          </ac:spMkLst>
        </pc:spChg>
        <pc:spChg chg="mod">
          <ac:chgData name="CHILDZ Laurent" userId="S::laurent.childz@grandest.fr::732d6ed9-7cb7-4805-b6b4-7603b292277c" providerId="AD" clId="Web-{BC6C3B0C-713C-F56A-B469-BF5467E3A4DC}" dt="2020-09-16T13:43:55.736" v="1605" actId="14100"/>
          <ac:spMkLst>
            <pc:docMk/>
            <pc:sldMk cId="2981292993" sldId="268"/>
            <ac:spMk id="3" creationId="{00000000-0000-0000-0000-000000000000}"/>
          </ac:spMkLst>
        </pc:spChg>
      </pc:sldChg>
      <pc:sldChg chg="modSp">
        <pc:chgData name="CHILDZ Laurent" userId="S::laurent.childz@grandest.fr::732d6ed9-7cb7-4805-b6b4-7603b292277c" providerId="AD" clId="Web-{BC6C3B0C-713C-F56A-B469-BF5467E3A4DC}" dt="2020-09-16T13:44:25.691" v="1613" actId="14100"/>
        <pc:sldMkLst>
          <pc:docMk/>
          <pc:sldMk cId="86993685" sldId="270"/>
        </pc:sldMkLst>
        <pc:spChg chg="mod">
          <ac:chgData name="CHILDZ Laurent" userId="S::laurent.childz@grandest.fr::732d6ed9-7cb7-4805-b6b4-7603b292277c" providerId="AD" clId="Web-{BC6C3B0C-713C-F56A-B469-BF5467E3A4DC}" dt="2020-09-16T11:46:11.936" v="97" actId="20577"/>
          <ac:spMkLst>
            <pc:docMk/>
            <pc:sldMk cId="86993685" sldId="270"/>
            <ac:spMk id="2" creationId="{00000000-0000-0000-0000-000000000000}"/>
          </ac:spMkLst>
        </pc:spChg>
        <pc:spChg chg="mod">
          <ac:chgData name="CHILDZ Laurent" userId="S::laurent.childz@grandest.fr::732d6ed9-7cb7-4805-b6b4-7603b292277c" providerId="AD" clId="Web-{BC6C3B0C-713C-F56A-B469-BF5467E3A4DC}" dt="2020-09-16T13:44:25.691" v="1613" actId="14100"/>
          <ac:spMkLst>
            <pc:docMk/>
            <pc:sldMk cId="86993685" sldId="270"/>
            <ac:spMk id="3" creationId="{00000000-0000-0000-0000-000000000000}"/>
          </ac:spMkLst>
        </pc:spChg>
        <pc:picChg chg="mod">
          <ac:chgData name="CHILDZ Laurent" userId="S::laurent.childz@grandest.fr::732d6ed9-7cb7-4805-b6b4-7603b292277c" providerId="AD" clId="Web-{BC6C3B0C-713C-F56A-B469-BF5467E3A4DC}" dt="2020-09-16T11:43:23.462" v="51" actId="1076"/>
          <ac:picMkLst>
            <pc:docMk/>
            <pc:sldMk cId="86993685" sldId="270"/>
            <ac:picMk id="4" creationId="{00000000-0000-0000-0000-000000000000}"/>
          </ac:picMkLst>
        </pc:picChg>
      </pc:sldChg>
      <pc:sldChg chg="modSp">
        <pc:chgData name="CHILDZ Laurent" userId="S::laurent.childz@grandest.fr::732d6ed9-7cb7-4805-b6b4-7603b292277c" providerId="AD" clId="Web-{BC6C3B0C-713C-F56A-B469-BF5467E3A4DC}" dt="2020-09-16T13:45:22.882" v="1624" actId="20577"/>
        <pc:sldMkLst>
          <pc:docMk/>
          <pc:sldMk cId="269949064" sldId="273"/>
        </pc:sldMkLst>
        <pc:spChg chg="mod">
          <ac:chgData name="CHILDZ Laurent" userId="S::laurent.childz@grandest.fr::732d6ed9-7cb7-4805-b6b4-7603b292277c" providerId="AD" clId="Web-{BC6C3B0C-713C-F56A-B469-BF5467E3A4DC}" dt="2020-09-16T13:39:51.454" v="1561" actId="20577"/>
          <ac:spMkLst>
            <pc:docMk/>
            <pc:sldMk cId="269949064" sldId="273"/>
            <ac:spMk id="2" creationId="{00000000-0000-0000-0000-000000000000}"/>
          </ac:spMkLst>
        </pc:spChg>
        <pc:spChg chg="mod">
          <ac:chgData name="CHILDZ Laurent" userId="S::laurent.childz@grandest.fr::732d6ed9-7cb7-4805-b6b4-7603b292277c" providerId="AD" clId="Web-{BC6C3B0C-713C-F56A-B469-BF5467E3A4DC}" dt="2020-09-16T13:45:22.882" v="1624" actId="20577"/>
          <ac:spMkLst>
            <pc:docMk/>
            <pc:sldMk cId="269949064" sldId="273"/>
            <ac:spMk id="3" creationId="{00000000-0000-0000-0000-000000000000}"/>
          </ac:spMkLst>
        </pc:spChg>
        <pc:picChg chg="mod">
          <ac:chgData name="CHILDZ Laurent" userId="S::laurent.childz@grandest.fr::732d6ed9-7cb7-4805-b6b4-7603b292277c" providerId="AD" clId="Web-{BC6C3B0C-713C-F56A-B469-BF5467E3A4DC}" dt="2020-09-16T11:55:53.758" v="269" actId="1076"/>
          <ac:picMkLst>
            <pc:docMk/>
            <pc:sldMk cId="269949064" sldId="273"/>
            <ac:picMk id="4" creationId="{00000000-0000-0000-0000-000000000000}"/>
          </ac:picMkLst>
        </pc:picChg>
      </pc:sldChg>
      <pc:sldChg chg="modSp">
        <pc:chgData name="CHILDZ Laurent" userId="S::laurent.childz@grandest.fr::732d6ed9-7cb7-4805-b6b4-7603b292277c" providerId="AD" clId="Web-{BC6C3B0C-713C-F56A-B469-BF5467E3A4DC}" dt="2020-09-16T13:46:10.901" v="1633" actId="14100"/>
        <pc:sldMkLst>
          <pc:docMk/>
          <pc:sldMk cId="1299572361" sldId="275"/>
        </pc:sldMkLst>
        <pc:spChg chg="mod">
          <ac:chgData name="CHILDZ Laurent" userId="S::laurent.childz@grandest.fr::732d6ed9-7cb7-4805-b6b4-7603b292277c" providerId="AD" clId="Web-{BC6C3B0C-713C-F56A-B469-BF5467E3A4DC}" dt="2020-09-16T13:42:33.684" v="1588" actId="20577"/>
          <ac:spMkLst>
            <pc:docMk/>
            <pc:sldMk cId="1299572361" sldId="275"/>
            <ac:spMk id="2" creationId="{00000000-0000-0000-0000-000000000000}"/>
          </ac:spMkLst>
        </pc:spChg>
        <pc:spChg chg="mod">
          <ac:chgData name="CHILDZ Laurent" userId="S::laurent.childz@grandest.fr::732d6ed9-7cb7-4805-b6b4-7603b292277c" providerId="AD" clId="Web-{BC6C3B0C-713C-F56A-B469-BF5467E3A4DC}" dt="2020-09-16T13:46:10.901" v="1633" actId="14100"/>
          <ac:spMkLst>
            <pc:docMk/>
            <pc:sldMk cId="1299572361" sldId="275"/>
            <ac:spMk id="3" creationId="{00000000-0000-0000-0000-000000000000}"/>
          </ac:spMkLst>
        </pc:spChg>
        <pc:picChg chg="mod">
          <ac:chgData name="CHILDZ Laurent" userId="S::laurent.childz@grandest.fr::732d6ed9-7cb7-4805-b6b4-7603b292277c" providerId="AD" clId="Web-{BC6C3B0C-713C-F56A-B469-BF5467E3A4DC}" dt="2020-09-16T13:42:05.510" v="1580" actId="1076"/>
          <ac:picMkLst>
            <pc:docMk/>
            <pc:sldMk cId="1299572361" sldId="275"/>
            <ac:picMk id="4" creationId="{00000000-0000-0000-0000-000000000000}"/>
          </ac:picMkLst>
        </pc:picChg>
      </pc:sldChg>
      <pc:sldChg chg="modSp">
        <pc:chgData name="CHILDZ Laurent" userId="S::laurent.childz@grandest.fr::732d6ed9-7cb7-4805-b6b4-7603b292277c" providerId="AD" clId="Web-{BC6C3B0C-713C-F56A-B469-BF5467E3A4DC}" dt="2020-09-16T13:45:37.040" v="1628" actId="20577"/>
        <pc:sldMkLst>
          <pc:docMk/>
          <pc:sldMk cId="1204306480" sldId="277"/>
        </pc:sldMkLst>
        <pc:spChg chg="mod">
          <ac:chgData name="CHILDZ Laurent" userId="S::laurent.childz@grandest.fr::732d6ed9-7cb7-4805-b6b4-7603b292277c" providerId="AD" clId="Web-{BC6C3B0C-713C-F56A-B469-BF5467E3A4DC}" dt="2020-09-16T13:45:37.040" v="1628" actId="20577"/>
          <ac:spMkLst>
            <pc:docMk/>
            <pc:sldMk cId="1204306480" sldId="277"/>
            <ac:spMk id="3" creationId="{00000000-0000-0000-0000-000000000000}"/>
          </ac:spMkLst>
        </pc:spChg>
        <pc:picChg chg="mod">
          <ac:chgData name="CHILDZ Laurent" userId="S::laurent.childz@grandest.fr::732d6ed9-7cb7-4805-b6b4-7603b292277c" providerId="AD" clId="Web-{BC6C3B0C-713C-F56A-B469-BF5467E3A4DC}" dt="2020-09-16T13:42:52.013" v="1592" actId="1076"/>
          <ac:picMkLst>
            <pc:docMk/>
            <pc:sldMk cId="1204306480" sldId="277"/>
            <ac:picMk id="4" creationId="{00000000-0000-0000-0000-000000000000}"/>
          </ac:picMkLst>
        </pc:picChg>
      </pc:sldChg>
      <pc:sldChg chg="delSp modSp add replId">
        <pc:chgData name="CHILDZ Laurent" userId="S::laurent.childz@grandest.fr::732d6ed9-7cb7-4805-b6b4-7603b292277c" providerId="AD" clId="Web-{BC6C3B0C-713C-F56A-B469-BF5467E3A4DC}" dt="2020-09-16T12:51:21.744" v="1322" actId="20577"/>
        <pc:sldMkLst>
          <pc:docMk/>
          <pc:sldMk cId="3622302286" sldId="278"/>
        </pc:sldMkLst>
        <pc:spChg chg="mod">
          <ac:chgData name="CHILDZ Laurent" userId="S::laurent.childz@grandest.fr::732d6ed9-7cb7-4805-b6b4-7603b292277c" providerId="AD" clId="Web-{BC6C3B0C-713C-F56A-B469-BF5467E3A4DC}" dt="2020-09-16T12:51:21.744" v="1322" actId="20577"/>
          <ac:spMkLst>
            <pc:docMk/>
            <pc:sldMk cId="3622302286" sldId="278"/>
            <ac:spMk id="2" creationId="{00000000-0000-0000-0000-000000000000}"/>
          </ac:spMkLst>
        </pc:spChg>
        <pc:picChg chg="del">
          <ac:chgData name="CHILDZ Laurent" userId="S::laurent.childz@grandest.fr::732d6ed9-7cb7-4805-b6b4-7603b292277c" providerId="AD" clId="Web-{BC6C3B0C-713C-F56A-B469-BF5467E3A4DC}" dt="2020-09-16T11:41:49.085" v="39"/>
          <ac:picMkLst>
            <pc:docMk/>
            <pc:sldMk cId="3622302286" sldId="278"/>
            <ac:picMk id="4" creationId="{00000000-0000-0000-0000-000000000000}"/>
          </ac:picMkLst>
        </pc:picChg>
      </pc:sldChg>
      <pc:sldChg chg="modSp add del replId">
        <pc:chgData name="CHILDZ Laurent" userId="S::laurent.childz@grandest.fr::732d6ed9-7cb7-4805-b6b4-7603b292277c" providerId="AD" clId="Web-{BC6C3B0C-713C-F56A-B469-BF5467E3A4DC}" dt="2020-09-16T13:36:55.145" v="1491"/>
        <pc:sldMkLst>
          <pc:docMk/>
          <pc:sldMk cId="336526172" sldId="279"/>
        </pc:sldMkLst>
        <pc:spChg chg="mod">
          <ac:chgData name="CHILDZ Laurent" userId="S::laurent.childz@grandest.fr::732d6ed9-7cb7-4805-b6b4-7603b292277c" providerId="AD" clId="Web-{BC6C3B0C-713C-F56A-B469-BF5467E3A4DC}" dt="2020-09-16T13:10:15.849" v="1459" actId="14100"/>
          <ac:spMkLst>
            <pc:docMk/>
            <pc:sldMk cId="336526172" sldId="279"/>
            <ac:spMk id="2" creationId="{00000000-0000-0000-0000-000000000000}"/>
          </ac:spMkLst>
        </pc:spChg>
      </pc:sldChg>
      <pc:sldChg chg="addSp modSp add replId">
        <pc:chgData name="CHILDZ Laurent" userId="S::laurent.childz@grandest.fr::732d6ed9-7cb7-4805-b6b4-7603b292277c" providerId="AD" clId="Web-{BC6C3B0C-713C-F56A-B469-BF5467E3A4DC}" dt="2020-09-16T11:57:44.388" v="277" actId="20577"/>
        <pc:sldMkLst>
          <pc:docMk/>
          <pc:sldMk cId="119977695" sldId="280"/>
        </pc:sldMkLst>
        <pc:spChg chg="mod">
          <ac:chgData name="CHILDZ Laurent" userId="S::laurent.childz@grandest.fr::732d6ed9-7cb7-4805-b6b4-7603b292277c" providerId="AD" clId="Web-{BC6C3B0C-713C-F56A-B469-BF5467E3A4DC}" dt="2020-09-16T11:57:44.388" v="277" actId="20577"/>
          <ac:spMkLst>
            <pc:docMk/>
            <pc:sldMk cId="119977695" sldId="280"/>
            <ac:spMk id="2" creationId="{00000000-0000-0000-0000-000000000000}"/>
          </ac:spMkLst>
        </pc:spChg>
        <pc:picChg chg="add mod">
          <ac:chgData name="CHILDZ Laurent" userId="S::laurent.childz@grandest.fr::732d6ed9-7cb7-4805-b6b4-7603b292277c" providerId="AD" clId="Web-{BC6C3B0C-713C-F56A-B469-BF5467E3A4DC}" dt="2020-09-16T11:50:12.627" v="149" actId="1076"/>
          <ac:picMkLst>
            <pc:docMk/>
            <pc:sldMk cId="119977695" sldId="280"/>
            <ac:picMk id="5" creationId="{E8840D9A-BE0B-4913-8219-697DD07602B1}"/>
          </ac:picMkLst>
        </pc:picChg>
        <pc:picChg chg="add mod">
          <ac:chgData name="CHILDZ Laurent" userId="S::laurent.childz@grandest.fr::732d6ed9-7cb7-4805-b6b4-7603b292277c" providerId="AD" clId="Web-{BC6C3B0C-713C-F56A-B469-BF5467E3A4DC}" dt="2020-09-16T11:50:32.659" v="151" actId="1076"/>
          <ac:picMkLst>
            <pc:docMk/>
            <pc:sldMk cId="119977695" sldId="280"/>
            <ac:picMk id="6" creationId="{F94D7FF4-180D-4987-9534-5E7EC5B2D013}"/>
          </ac:picMkLst>
        </pc:picChg>
      </pc:sldChg>
      <pc:sldChg chg="addSp delSp modSp add replId">
        <pc:chgData name="CHILDZ Laurent" userId="S::laurent.childz@grandest.fr::732d6ed9-7cb7-4805-b6b4-7603b292277c" providerId="AD" clId="Web-{BC6C3B0C-713C-F56A-B469-BF5467E3A4DC}" dt="2020-09-16T13:44:15.659" v="1606" actId="20577"/>
        <pc:sldMkLst>
          <pc:docMk/>
          <pc:sldMk cId="3839275059" sldId="281"/>
        </pc:sldMkLst>
        <pc:spChg chg="mod">
          <ac:chgData name="CHILDZ Laurent" userId="S::laurent.childz@grandest.fr::732d6ed9-7cb7-4805-b6b4-7603b292277c" providerId="AD" clId="Web-{BC6C3B0C-713C-F56A-B469-BF5467E3A4DC}" dt="2020-09-16T13:44:15.659" v="1606" actId="20577"/>
          <ac:spMkLst>
            <pc:docMk/>
            <pc:sldMk cId="3839275059" sldId="281"/>
            <ac:spMk id="2" creationId="{00000000-0000-0000-0000-000000000000}"/>
          </ac:spMkLst>
        </pc:spChg>
        <pc:picChg chg="mod">
          <ac:chgData name="CHILDZ Laurent" userId="S::laurent.childz@grandest.fr::732d6ed9-7cb7-4805-b6b4-7603b292277c" providerId="AD" clId="Web-{BC6C3B0C-713C-F56A-B469-BF5467E3A4DC}" dt="2020-09-16T11:51:35.316" v="201" actId="1076"/>
          <ac:picMkLst>
            <pc:docMk/>
            <pc:sldMk cId="3839275059" sldId="281"/>
            <ac:picMk id="5" creationId="{E8840D9A-BE0B-4913-8219-697DD07602B1}"/>
          </ac:picMkLst>
        </pc:picChg>
        <pc:picChg chg="add del mod">
          <ac:chgData name="CHILDZ Laurent" userId="S::laurent.childz@grandest.fr::732d6ed9-7cb7-4805-b6b4-7603b292277c" providerId="AD" clId="Web-{BC6C3B0C-713C-F56A-B469-BF5467E3A4DC}" dt="2020-09-16T11:51:26.300" v="198" actId="1076"/>
          <ac:picMkLst>
            <pc:docMk/>
            <pc:sldMk cId="3839275059" sldId="281"/>
            <ac:picMk id="6" creationId="{F94D7FF4-180D-4987-9534-5E7EC5B2D013}"/>
          </ac:picMkLst>
        </pc:picChg>
      </pc:sldChg>
      <pc:sldChg chg="addSp modSp add replId">
        <pc:chgData name="CHILDZ Laurent" userId="S::laurent.childz@grandest.fr::732d6ed9-7cb7-4805-b6b4-7603b292277c" providerId="AD" clId="Web-{BC6C3B0C-713C-F56A-B469-BF5467E3A4DC}" dt="2020-09-16T13:37:19.803" v="1492" actId="20577"/>
        <pc:sldMkLst>
          <pc:docMk/>
          <pc:sldMk cId="2975792132" sldId="282"/>
        </pc:sldMkLst>
        <pc:spChg chg="mod">
          <ac:chgData name="CHILDZ Laurent" userId="S::laurent.childz@grandest.fr::732d6ed9-7cb7-4805-b6b4-7603b292277c" providerId="AD" clId="Web-{BC6C3B0C-713C-F56A-B469-BF5467E3A4DC}" dt="2020-09-16T12:59:30.065" v="1402" actId="20577"/>
          <ac:spMkLst>
            <pc:docMk/>
            <pc:sldMk cId="2975792132" sldId="282"/>
            <ac:spMk id="2" creationId="{00000000-0000-0000-0000-000000000000}"/>
          </ac:spMkLst>
        </pc:spChg>
        <pc:spChg chg="add mod">
          <ac:chgData name="CHILDZ Laurent" userId="S::laurent.childz@grandest.fr::732d6ed9-7cb7-4805-b6b4-7603b292277c" providerId="AD" clId="Web-{BC6C3B0C-713C-F56A-B469-BF5467E3A4DC}" dt="2020-09-16T13:37:19.803" v="1492" actId="20577"/>
          <ac:spMkLst>
            <pc:docMk/>
            <pc:sldMk cId="2975792132" sldId="282"/>
            <ac:spMk id="4" creationId="{DF2AAF05-981A-478C-BAA7-9DC0904ED095}"/>
          </ac:spMkLst>
        </pc:spChg>
        <pc:spChg chg="add mod">
          <ac:chgData name="CHILDZ Laurent" userId="S::laurent.childz@grandest.fr::732d6ed9-7cb7-4805-b6b4-7603b292277c" providerId="AD" clId="Web-{BC6C3B0C-713C-F56A-B469-BF5467E3A4DC}" dt="2020-09-16T12:59:58.254" v="1414" actId="20577"/>
          <ac:spMkLst>
            <pc:docMk/>
            <pc:sldMk cId="2975792132" sldId="282"/>
            <ac:spMk id="5" creationId="{E3CB2B8F-30CE-4EDD-9C60-6717EAB813C7}"/>
          </ac:spMkLst>
        </pc:spChg>
      </pc:sldChg>
      <pc:sldChg chg="addSp delSp modSp add replId">
        <pc:chgData name="CHILDZ Laurent" userId="S::laurent.childz@grandest.fr::732d6ed9-7cb7-4805-b6b4-7603b292277c" providerId="AD" clId="Web-{BC6C3B0C-713C-F56A-B469-BF5467E3A4DC}" dt="2020-09-16T12:44:49.776" v="1319" actId="20577"/>
        <pc:sldMkLst>
          <pc:docMk/>
          <pc:sldMk cId="2803908145" sldId="283"/>
        </pc:sldMkLst>
        <pc:spChg chg="mod">
          <ac:chgData name="CHILDZ Laurent" userId="S::laurent.childz@grandest.fr::732d6ed9-7cb7-4805-b6b4-7603b292277c" providerId="AD" clId="Web-{BC6C3B0C-713C-F56A-B469-BF5467E3A4DC}" dt="2020-09-16T12:44:49.776" v="1319" actId="20577"/>
          <ac:spMkLst>
            <pc:docMk/>
            <pc:sldMk cId="2803908145" sldId="283"/>
            <ac:spMk id="2" creationId="{00000000-0000-0000-0000-000000000000}"/>
          </ac:spMkLst>
        </pc:spChg>
        <pc:picChg chg="add mod">
          <ac:chgData name="CHILDZ Laurent" userId="S::laurent.childz@grandest.fr::732d6ed9-7cb7-4805-b6b4-7603b292277c" providerId="AD" clId="Web-{BC6C3B0C-713C-F56A-B469-BF5467E3A4DC}" dt="2020-09-16T12:43:39.630" v="1308" actId="1076"/>
          <ac:picMkLst>
            <pc:docMk/>
            <pc:sldMk cId="2803908145" sldId="283"/>
            <ac:picMk id="4" creationId="{62531273-FD47-49FC-B915-4406F2E00823}"/>
          </ac:picMkLst>
        </pc:picChg>
        <pc:picChg chg="add del mod modCrop">
          <ac:chgData name="CHILDZ Laurent" userId="S::laurent.childz@grandest.fr::732d6ed9-7cb7-4805-b6b4-7603b292277c" providerId="AD" clId="Web-{BC6C3B0C-713C-F56A-B469-BF5467E3A4DC}" dt="2020-09-16T12:43:15.221" v="1304"/>
          <ac:picMkLst>
            <pc:docMk/>
            <pc:sldMk cId="2803908145" sldId="283"/>
            <ac:picMk id="5" creationId="{200E99FD-E8B5-42BC-BDC7-42B58C34099A}"/>
          </ac:picMkLst>
        </pc:picChg>
        <pc:picChg chg="add mod">
          <ac:chgData name="CHILDZ Laurent" userId="S::laurent.childz@grandest.fr::732d6ed9-7cb7-4805-b6b4-7603b292277c" providerId="AD" clId="Web-{BC6C3B0C-713C-F56A-B469-BF5467E3A4DC}" dt="2020-09-16T12:43:37.926" v="1307" actId="1076"/>
          <ac:picMkLst>
            <pc:docMk/>
            <pc:sldMk cId="2803908145" sldId="283"/>
            <ac:picMk id="6" creationId="{FBAA7435-34FF-4FE8-ADAF-BC49E15D010F}"/>
          </ac:picMkLst>
        </pc:picChg>
      </pc:sldChg>
      <pc:sldChg chg="addSp delSp modSp add ord replId">
        <pc:chgData name="CHILDZ Laurent" userId="S::laurent.childz@grandest.fr::732d6ed9-7cb7-4805-b6b4-7603b292277c" providerId="AD" clId="Web-{BC6C3B0C-713C-F56A-B469-BF5467E3A4DC}" dt="2020-09-16T13:42:36.324" v="1591"/>
        <pc:sldMkLst>
          <pc:docMk/>
          <pc:sldMk cId="3256473020" sldId="284"/>
        </pc:sldMkLst>
        <pc:spChg chg="del">
          <ac:chgData name="CHILDZ Laurent" userId="S::laurent.childz@grandest.fr::732d6ed9-7cb7-4805-b6b4-7603b292277c" providerId="AD" clId="Web-{BC6C3B0C-713C-F56A-B469-BF5467E3A4DC}" dt="2020-09-16T13:01:29.949" v="1445"/>
          <ac:spMkLst>
            <pc:docMk/>
            <pc:sldMk cId="3256473020" sldId="284"/>
            <ac:spMk id="2" creationId="{00000000-0000-0000-0000-000000000000}"/>
          </ac:spMkLst>
        </pc:spChg>
        <pc:spChg chg="add del mod">
          <ac:chgData name="CHILDZ Laurent" userId="S::laurent.childz@grandest.fr::732d6ed9-7cb7-4805-b6b4-7603b292277c" providerId="AD" clId="Web-{BC6C3B0C-713C-F56A-B469-BF5467E3A4DC}" dt="2020-09-16T13:41:48.478" v="1579"/>
          <ac:spMkLst>
            <pc:docMk/>
            <pc:sldMk cId="3256473020" sldId="284"/>
            <ac:spMk id="2" creationId="{91B59675-20A7-4697-9C23-FEC68C8B1075}"/>
          </ac:spMkLst>
        </pc:spChg>
        <pc:spChg chg="del mod">
          <ac:chgData name="CHILDZ Laurent" userId="S::laurent.childz@grandest.fr::732d6ed9-7cb7-4805-b6b4-7603b292277c" providerId="AD" clId="Web-{BC6C3B0C-713C-F56A-B469-BF5467E3A4DC}" dt="2020-09-16T13:01:36.326" v="1449"/>
          <ac:spMkLst>
            <pc:docMk/>
            <pc:sldMk cId="3256473020" sldId="284"/>
            <ac:spMk id="4" creationId="{DF2AAF05-981A-478C-BAA7-9DC0904ED095}"/>
          </ac:spMkLst>
        </pc:spChg>
        <pc:spChg chg="mod">
          <ac:chgData name="CHILDZ Laurent" userId="S::laurent.childz@grandest.fr::732d6ed9-7cb7-4805-b6b4-7603b292277c" providerId="AD" clId="Web-{BC6C3B0C-713C-F56A-B469-BF5467E3A4DC}" dt="2020-09-16T13:01:27.558" v="1442" actId="20577"/>
          <ac:spMkLst>
            <pc:docMk/>
            <pc:sldMk cId="3256473020" sldId="284"/>
            <ac:spMk id="5" creationId="{E3CB2B8F-30CE-4EDD-9C60-6717EAB813C7}"/>
          </ac:spMkLst>
        </pc:spChg>
        <pc:picChg chg="add mod">
          <ac:chgData name="CHILDZ Laurent" userId="S::laurent.childz@grandest.fr::732d6ed9-7cb7-4805-b6b4-7603b292277c" providerId="AD" clId="Web-{BC6C3B0C-713C-F56A-B469-BF5467E3A4DC}" dt="2020-09-16T13:07:39.181" v="1456" actId="1076"/>
          <ac:picMkLst>
            <pc:docMk/>
            <pc:sldMk cId="3256473020" sldId="284"/>
            <ac:picMk id="6" creationId="{99B442DB-6CBF-487B-92FC-69F73C99030F}"/>
          </ac:picMkLst>
        </pc:picChg>
      </pc:sldChg>
      <pc:sldChg chg="delSp modSp add replId">
        <pc:chgData name="CHILDZ Laurent" userId="S::laurent.childz@grandest.fr::732d6ed9-7cb7-4805-b6b4-7603b292277c" providerId="AD" clId="Web-{BC6C3B0C-713C-F56A-B469-BF5467E3A4DC}" dt="2020-09-16T13:29:18.578" v="1482" actId="20577"/>
        <pc:sldMkLst>
          <pc:docMk/>
          <pc:sldMk cId="1940893168" sldId="285"/>
        </pc:sldMkLst>
        <pc:spChg chg="mod">
          <ac:chgData name="CHILDZ Laurent" userId="S::laurent.childz@grandest.fr::732d6ed9-7cb7-4805-b6b4-7603b292277c" providerId="AD" clId="Web-{BC6C3B0C-713C-F56A-B469-BF5467E3A4DC}" dt="2020-09-16T13:29:18.578" v="1482" actId="20577"/>
          <ac:spMkLst>
            <pc:docMk/>
            <pc:sldMk cId="1940893168" sldId="285"/>
            <ac:spMk id="2" creationId="{00000000-0000-0000-0000-000000000000}"/>
          </ac:spMkLst>
        </pc:spChg>
        <pc:picChg chg="del">
          <ac:chgData name="CHILDZ Laurent" userId="S::laurent.childz@grandest.fr::732d6ed9-7cb7-4805-b6b4-7603b292277c" providerId="AD" clId="Web-{BC6C3B0C-713C-F56A-B469-BF5467E3A4DC}" dt="2020-09-16T13:10:41.117" v="1461"/>
          <ac:picMkLst>
            <pc:docMk/>
            <pc:sldMk cId="1940893168" sldId="285"/>
            <ac:picMk id="5" creationId="{E8840D9A-BE0B-4913-8219-697DD07602B1}"/>
          </ac:picMkLst>
        </pc:picChg>
        <pc:picChg chg="del">
          <ac:chgData name="CHILDZ Laurent" userId="S::laurent.childz@grandest.fr::732d6ed9-7cb7-4805-b6b4-7603b292277c" providerId="AD" clId="Web-{BC6C3B0C-713C-F56A-B469-BF5467E3A4DC}" dt="2020-09-16T13:10:42.414" v="1462"/>
          <ac:picMkLst>
            <pc:docMk/>
            <pc:sldMk cId="1940893168" sldId="285"/>
            <ac:picMk id="6" creationId="{F94D7FF4-180D-4987-9534-5E7EC5B2D013}"/>
          </ac:picMkLst>
        </pc:picChg>
      </pc:sldChg>
    </pc:docChg>
  </pc:docChgLst>
  <pc:docChgLst>
    <pc:chgData name="CHILDZ Laurent" userId="S::laurent.childz@grandest.fr::732d6ed9-7cb7-4805-b6b4-7603b292277c" providerId="AD" clId="Web-{D801BB2C-7469-E5E7-A223-94F1DC33483F}"/>
    <pc:docChg chg="addSld modSld sldOrd">
      <pc:chgData name="CHILDZ Laurent" userId="S::laurent.childz@grandest.fr::732d6ed9-7cb7-4805-b6b4-7603b292277c" providerId="AD" clId="Web-{D801BB2C-7469-E5E7-A223-94F1DC33483F}" dt="2020-09-17T12:51:56.148" v="626"/>
      <pc:docMkLst>
        <pc:docMk/>
      </pc:docMkLst>
      <pc:sldChg chg="addSp delSp modSp">
        <pc:chgData name="CHILDZ Laurent" userId="S::laurent.childz@grandest.fr::732d6ed9-7cb7-4805-b6b4-7603b292277c" providerId="AD" clId="Web-{D801BB2C-7469-E5E7-A223-94F1DC33483F}" dt="2020-09-17T12:51:56.148" v="626"/>
        <pc:sldMkLst>
          <pc:docMk/>
          <pc:sldMk cId="2981292993" sldId="268"/>
        </pc:sldMkLst>
        <pc:spChg chg="mod">
          <ac:chgData name="CHILDZ Laurent" userId="S::laurent.childz@grandest.fr::732d6ed9-7cb7-4805-b6b4-7603b292277c" providerId="AD" clId="Web-{D801BB2C-7469-E5E7-A223-94F1DC33483F}" dt="2020-09-17T11:47:49.138" v="45" actId="20577"/>
          <ac:spMkLst>
            <pc:docMk/>
            <pc:sldMk cId="2981292993" sldId="268"/>
            <ac:spMk id="2" creationId="{00000000-0000-0000-0000-000000000000}"/>
          </ac:spMkLst>
        </pc:spChg>
        <pc:picChg chg="add del mod">
          <ac:chgData name="CHILDZ Laurent" userId="S::laurent.childz@grandest.fr::732d6ed9-7cb7-4805-b6b4-7603b292277c" providerId="AD" clId="Web-{D801BB2C-7469-E5E7-A223-94F1DC33483F}" dt="2020-09-17T12:51:56.148" v="626"/>
          <ac:picMkLst>
            <pc:docMk/>
            <pc:sldMk cId="2981292993" sldId="268"/>
            <ac:picMk id="5" creationId="{BAB56BBB-E19C-4779-9327-61DB2792D8C4}"/>
          </ac:picMkLst>
        </pc:picChg>
      </pc:sldChg>
      <pc:sldChg chg="modSp">
        <pc:chgData name="CHILDZ Laurent" userId="S::laurent.childz@grandest.fr::732d6ed9-7cb7-4805-b6b4-7603b292277c" providerId="AD" clId="Web-{D801BB2C-7469-E5E7-A223-94F1DC33483F}" dt="2020-09-17T11:58:35.742" v="506" actId="20577"/>
        <pc:sldMkLst>
          <pc:docMk/>
          <pc:sldMk cId="269949064" sldId="273"/>
        </pc:sldMkLst>
        <pc:spChg chg="mod">
          <ac:chgData name="CHILDZ Laurent" userId="S::laurent.childz@grandest.fr::732d6ed9-7cb7-4805-b6b4-7603b292277c" providerId="AD" clId="Web-{D801BB2C-7469-E5E7-A223-94F1DC33483F}" dt="2020-09-17T11:58:35.742" v="506" actId="20577"/>
          <ac:spMkLst>
            <pc:docMk/>
            <pc:sldMk cId="269949064" sldId="273"/>
            <ac:spMk id="2" creationId="{00000000-0000-0000-0000-000000000000}"/>
          </ac:spMkLst>
        </pc:spChg>
      </pc:sldChg>
      <pc:sldChg chg="modSp ord">
        <pc:chgData name="CHILDZ Laurent" userId="S::laurent.childz@grandest.fr::732d6ed9-7cb7-4805-b6b4-7603b292277c" providerId="AD" clId="Web-{D801BB2C-7469-E5E7-A223-94F1DC33483F}" dt="2020-09-17T12:29:50.924" v="622" actId="20577"/>
        <pc:sldMkLst>
          <pc:docMk/>
          <pc:sldMk cId="1299572361" sldId="275"/>
        </pc:sldMkLst>
        <pc:spChg chg="mod">
          <ac:chgData name="CHILDZ Laurent" userId="S::laurent.childz@grandest.fr::732d6ed9-7cb7-4805-b6b4-7603b292277c" providerId="AD" clId="Web-{D801BB2C-7469-E5E7-A223-94F1DC33483F}" dt="2020-09-17T12:29:50.924" v="622" actId="20577"/>
          <ac:spMkLst>
            <pc:docMk/>
            <pc:sldMk cId="1299572361" sldId="275"/>
            <ac:spMk id="2" creationId="{00000000-0000-0000-0000-000000000000}"/>
          </ac:spMkLst>
        </pc:spChg>
      </pc:sldChg>
      <pc:sldChg chg="modSp">
        <pc:chgData name="CHILDZ Laurent" userId="S::laurent.childz@grandest.fr::732d6ed9-7cb7-4805-b6b4-7603b292277c" providerId="AD" clId="Web-{D801BB2C-7469-E5E7-A223-94F1DC33483F}" dt="2020-09-17T11:56:05.623" v="433" actId="20577"/>
        <pc:sldMkLst>
          <pc:docMk/>
          <pc:sldMk cId="119977695" sldId="280"/>
        </pc:sldMkLst>
        <pc:spChg chg="mod">
          <ac:chgData name="CHILDZ Laurent" userId="S::laurent.childz@grandest.fr::732d6ed9-7cb7-4805-b6b4-7603b292277c" providerId="AD" clId="Web-{D801BB2C-7469-E5E7-A223-94F1DC33483F}" dt="2020-09-17T11:56:05.623" v="433" actId="20577"/>
          <ac:spMkLst>
            <pc:docMk/>
            <pc:sldMk cId="119977695" sldId="280"/>
            <ac:spMk id="2" creationId="{00000000-0000-0000-0000-000000000000}"/>
          </ac:spMkLst>
        </pc:spChg>
        <pc:picChg chg="mod">
          <ac:chgData name="CHILDZ Laurent" userId="S::laurent.childz@grandest.fr::732d6ed9-7cb7-4805-b6b4-7603b292277c" providerId="AD" clId="Web-{D801BB2C-7469-E5E7-A223-94F1DC33483F}" dt="2020-09-17T11:55:21.964" v="374" actId="1076"/>
          <ac:picMkLst>
            <pc:docMk/>
            <pc:sldMk cId="119977695" sldId="280"/>
            <ac:picMk id="5" creationId="{E8840D9A-BE0B-4913-8219-697DD07602B1}"/>
          </ac:picMkLst>
        </pc:picChg>
        <pc:picChg chg="mod">
          <ac:chgData name="CHILDZ Laurent" userId="S::laurent.childz@grandest.fr::732d6ed9-7cb7-4805-b6b4-7603b292277c" providerId="AD" clId="Web-{D801BB2C-7469-E5E7-A223-94F1DC33483F}" dt="2020-09-17T11:55:23.339" v="375" actId="1076"/>
          <ac:picMkLst>
            <pc:docMk/>
            <pc:sldMk cId="119977695" sldId="280"/>
            <ac:picMk id="6" creationId="{F94D7FF4-180D-4987-9534-5E7EC5B2D013}"/>
          </ac:picMkLst>
        </pc:picChg>
      </pc:sldChg>
      <pc:sldChg chg="delSp modSp">
        <pc:chgData name="CHILDZ Laurent" userId="S::laurent.childz@grandest.fr::732d6ed9-7cb7-4805-b6b4-7603b292277c" providerId="AD" clId="Web-{D801BB2C-7469-E5E7-A223-94F1DC33483F}" dt="2020-09-17T12:28:16.856" v="567"/>
        <pc:sldMkLst>
          <pc:docMk/>
          <pc:sldMk cId="3839275059" sldId="281"/>
        </pc:sldMkLst>
        <pc:spChg chg="mod">
          <ac:chgData name="CHILDZ Laurent" userId="S::laurent.childz@grandest.fr::732d6ed9-7cb7-4805-b6b4-7603b292277c" providerId="AD" clId="Web-{D801BB2C-7469-E5E7-A223-94F1DC33483F}" dt="2020-09-17T12:28:15.715" v="564" actId="20577"/>
          <ac:spMkLst>
            <pc:docMk/>
            <pc:sldMk cId="3839275059" sldId="281"/>
            <ac:spMk id="2" creationId="{00000000-0000-0000-0000-000000000000}"/>
          </ac:spMkLst>
        </pc:spChg>
        <pc:picChg chg="mod">
          <ac:chgData name="CHILDZ Laurent" userId="S::laurent.childz@grandest.fr::732d6ed9-7cb7-4805-b6b4-7603b292277c" providerId="AD" clId="Web-{D801BB2C-7469-E5E7-A223-94F1DC33483F}" dt="2020-09-17T11:51:53.654" v="215" actId="1076"/>
          <ac:picMkLst>
            <pc:docMk/>
            <pc:sldMk cId="3839275059" sldId="281"/>
            <ac:picMk id="5" creationId="{E8840D9A-BE0B-4913-8219-697DD07602B1}"/>
          </ac:picMkLst>
        </pc:picChg>
        <pc:picChg chg="del mod">
          <ac:chgData name="CHILDZ Laurent" userId="S::laurent.childz@grandest.fr::732d6ed9-7cb7-4805-b6b4-7603b292277c" providerId="AD" clId="Web-{D801BB2C-7469-E5E7-A223-94F1DC33483F}" dt="2020-09-17T12:28:16.856" v="567"/>
          <ac:picMkLst>
            <pc:docMk/>
            <pc:sldMk cId="3839275059" sldId="281"/>
            <ac:picMk id="6" creationId="{F94D7FF4-180D-4987-9534-5E7EC5B2D013}"/>
          </ac:picMkLst>
        </pc:picChg>
      </pc:sldChg>
      <pc:sldChg chg="modSp">
        <pc:chgData name="CHILDZ Laurent" userId="S::laurent.childz@grandest.fr::732d6ed9-7cb7-4805-b6b4-7603b292277c" providerId="AD" clId="Web-{D801BB2C-7469-E5E7-A223-94F1DC33483F}" dt="2020-09-17T12:23:39.510" v="511" actId="20577"/>
        <pc:sldMkLst>
          <pc:docMk/>
          <pc:sldMk cId="1940893168" sldId="285"/>
        </pc:sldMkLst>
        <pc:spChg chg="mod">
          <ac:chgData name="CHILDZ Laurent" userId="S::laurent.childz@grandest.fr::732d6ed9-7cb7-4805-b6b4-7603b292277c" providerId="AD" clId="Web-{D801BB2C-7469-E5E7-A223-94F1DC33483F}" dt="2020-09-17T12:23:39.510" v="511" actId="20577"/>
          <ac:spMkLst>
            <pc:docMk/>
            <pc:sldMk cId="1940893168" sldId="285"/>
            <ac:spMk id="2" creationId="{00000000-0000-0000-0000-000000000000}"/>
          </ac:spMkLst>
        </pc:spChg>
      </pc:sldChg>
      <pc:sldChg chg="modSp add replId">
        <pc:chgData name="CHILDZ Laurent" userId="S::laurent.childz@grandest.fr::732d6ed9-7cb7-4805-b6b4-7603b292277c" providerId="AD" clId="Web-{D801BB2C-7469-E5E7-A223-94F1DC33483F}" dt="2020-09-17T11:57:38.660" v="496" actId="20577"/>
        <pc:sldMkLst>
          <pc:docMk/>
          <pc:sldMk cId="427288040" sldId="286"/>
        </pc:sldMkLst>
        <pc:spChg chg="mod">
          <ac:chgData name="CHILDZ Laurent" userId="S::laurent.childz@grandest.fr::732d6ed9-7cb7-4805-b6b4-7603b292277c" providerId="AD" clId="Web-{D801BB2C-7469-E5E7-A223-94F1DC33483F}" dt="2020-09-17T11:57:38.660" v="496" actId="20577"/>
          <ac:spMkLst>
            <pc:docMk/>
            <pc:sldMk cId="427288040" sldId="286"/>
            <ac:spMk id="2" creationId="{00000000-0000-0000-0000-000000000000}"/>
          </ac:spMkLst>
        </pc:spChg>
      </pc:sldChg>
      <pc:sldChg chg="delSp modSp add ord replId">
        <pc:chgData name="CHILDZ Laurent" userId="S::laurent.childz@grandest.fr::732d6ed9-7cb7-4805-b6b4-7603b292277c" providerId="AD" clId="Web-{D801BB2C-7469-E5E7-A223-94F1DC33483F}" dt="2020-09-17T12:29:25.157" v="610"/>
        <pc:sldMkLst>
          <pc:docMk/>
          <pc:sldMk cId="1156443648" sldId="287"/>
        </pc:sldMkLst>
        <pc:spChg chg="mod">
          <ac:chgData name="CHILDZ Laurent" userId="S::laurent.childz@grandest.fr::732d6ed9-7cb7-4805-b6b4-7603b292277c" providerId="AD" clId="Web-{D801BB2C-7469-E5E7-A223-94F1DC33483F}" dt="2020-09-17T12:28:41.576" v="607" actId="20577"/>
          <ac:spMkLst>
            <pc:docMk/>
            <pc:sldMk cId="1156443648" sldId="287"/>
            <ac:spMk id="2" creationId="{00000000-0000-0000-0000-000000000000}"/>
          </ac:spMkLst>
        </pc:spChg>
        <pc:picChg chg="del">
          <ac:chgData name="CHILDZ Laurent" userId="S::laurent.childz@grandest.fr::732d6ed9-7cb7-4805-b6b4-7603b292277c" providerId="AD" clId="Web-{D801BB2C-7469-E5E7-A223-94F1DC33483F}" dt="2020-09-17T12:28:02.808" v="557"/>
          <ac:picMkLst>
            <pc:docMk/>
            <pc:sldMk cId="1156443648" sldId="287"/>
            <ac:picMk id="5" creationId="{E8840D9A-BE0B-4913-8219-697DD07602B1}"/>
          </ac:picMkLst>
        </pc:picChg>
        <pc:picChg chg="mod">
          <ac:chgData name="CHILDZ Laurent" userId="S::laurent.childz@grandest.fr::732d6ed9-7cb7-4805-b6b4-7603b292277c" providerId="AD" clId="Web-{D801BB2C-7469-E5E7-A223-94F1DC33483F}" dt="2020-09-17T12:28:09.387" v="563" actId="1076"/>
          <ac:picMkLst>
            <pc:docMk/>
            <pc:sldMk cId="1156443648" sldId="287"/>
            <ac:picMk id="6" creationId="{F94D7FF4-180D-4987-9534-5E7EC5B2D013}"/>
          </ac:picMkLst>
        </pc:picChg>
      </pc:sldChg>
    </pc:docChg>
  </pc:docChgLst>
  <pc:docChgLst>
    <pc:chgData clId="Web-{BC6C3B0C-713C-F56A-B469-BF5467E3A4DC}"/>
    <pc:docChg chg="modSld">
      <pc:chgData name="" userId="" providerId="" clId="Web-{BC6C3B0C-713C-F56A-B469-BF5467E3A4DC}" dt="2020-09-16T12:22:21.842" v="1" actId="20577"/>
      <pc:docMkLst>
        <pc:docMk/>
      </pc:docMkLst>
      <pc:sldChg chg="modSp">
        <pc:chgData name="" userId="" providerId="" clId="Web-{BC6C3B0C-713C-F56A-B469-BF5467E3A4DC}" dt="2020-09-16T12:22:21.826" v="0" actId="20577"/>
        <pc:sldMkLst>
          <pc:docMk/>
          <pc:sldMk cId="3622302286" sldId="278"/>
        </pc:sldMkLst>
        <pc:spChg chg="mod">
          <ac:chgData name="" userId="" providerId="" clId="Web-{BC6C3B0C-713C-F56A-B469-BF5467E3A4DC}" dt="2020-09-16T12:22:21.826" v="0" actId="20577"/>
          <ac:spMkLst>
            <pc:docMk/>
            <pc:sldMk cId="3622302286" sldId="278"/>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eb.microsoftstream.com/channel/12ba483e-7ba1-4a0e-9006-7076fed9ea06"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f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1216" r="20534"/>
          <a:stretch/>
        </p:blipFill>
        <p:spPr>
          <a:xfrm>
            <a:off x="8426115" y="0"/>
            <a:ext cx="3765885" cy="6885336"/>
          </a:xfrm>
          <a:prstGeom prst="rect">
            <a:avLst/>
          </a:prstGeom>
        </p:spPr>
      </p:pic>
      <p:sp>
        <p:nvSpPr>
          <p:cNvPr id="14" name="ZoneTexte 13"/>
          <p:cNvSpPr txBox="1"/>
          <p:nvPr userDrawn="1"/>
        </p:nvSpPr>
        <p:spPr>
          <a:xfrm rot="21177623">
            <a:off x="8316762" y="1352591"/>
            <a:ext cx="2462607" cy="646331"/>
          </a:xfrm>
          <a:prstGeom prst="rect">
            <a:avLst/>
          </a:prstGeom>
          <a:noFill/>
        </p:spPr>
        <p:txBody>
          <a:bodyPr wrap="square" rtlCol="0">
            <a:spAutoFit/>
          </a:bodyPr>
          <a:lstStyle/>
          <a:p>
            <a:pPr algn="ctr"/>
            <a:r>
              <a:rPr lang="fr-FR" dirty="0">
                <a:solidFill>
                  <a:schemeClr val="tx2"/>
                </a:solidFill>
                <a:latin typeface="Baloo Thambi 2" panose="03080502040302020200" pitchFamily="66" charset="0"/>
              </a:rPr>
              <a:t>Je</a:t>
            </a:r>
            <a:r>
              <a:rPr lang="fr-FR" baseline="0" dirty="0">
                <a:solidFill>
                  <a:schemeClr val="tx2"/>
                </a:solidFill>
                <a:latin typeface="Baloo Thambi 2" panose="03080502040302020200" pitchFamily="66" charset="0"/>
              </a:rPr>
              <a:t> suis un u</a:t>
            </a:r>
            <a:r>
              <a:rPr lang="fr-FR" dirty="0">
                <a:solidFill>
                  <a:schemeClr val="tx2"/>
                </a:solidFill>
                <a:latin typeface="Baloo Thambi 2" panose="03080502040302020200" pitchFamily="66" charset="0"/>
              </a:rPr>
              <a:t>sager,</a:t>
            </a:r>
          </a:p>
          <a:p>
            <a:pPr algn="ctr"/>
            <a:r>
              <a:rPr lang="fr-FR" dirty="0">
                <a:solidFill>
                  <a:schemeClr val="tx2"/>
                </a:solidFill>
                <a:latin typeface="Baloo Thambi 2" panose="03080502040302020200" pitchFamily="66" charset="0"/>
              </a:rPr>
              <a:t>écoutez-moi</a:t>
            </a:r>
          </a:p>
        </p:txBody>
      </p:sp>
      <p:sp>
        <p:nvSpPr>
          <p:cNvPr id="3" name="Hexagone 2"/>
          <p:cNvSpPr/>
          <p:nvPr userDrawn="1"/>
        </p:nvSpPr>
        <p:spPr>
          <a:xfrm>
            <a:off x="3208848" y="-83510"/>
            <a:ext cx="2150785" cy="1854125"/>
          </a:xfrm>
          <a:prstGeom prst="hexagon">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Hexagone 3"/>
          <p:cNvSpPr/>
          <p:nvPr userDrawn="1"/>
        </p:nvSpPr>
        <p:spPr>
          <a:xfrm>
            <a:off x="4982482" y="891256"/>
            <a:ext cx="2150785" cy="1854125"/>
          </a:xfrm>
          <a:prstGeom prst="hexagon">
            <a:avLst/>
          </a:prstGeom>
          <a:solidFill>
            <a:srgbClr val="FF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Hexagone 4"/>
          <p:cNvSpPr/>
          <p:nvPr userDrawn="1"/>
        </p:nvSpPr>
        <p:spPr>
          <a:xfrm>
            <a:off x="6782330" y="-83510"/>
            <a:ext cx="2150785" cy="1854125"/>
          </a:xfrm>
          <a:prstGeom prst="hexagon">
            <a:avLst/>
          </a:prstGeom>
          <a:solidFill>
            <a:srgbClr val="8AB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Hexagone 5"/>
          <p:cNvSpPr/>
          <p:nvPr userDrawn="1"/>
        </p:nvSpPr>
        <p:spPr>
          <a:xfrm>
            <a:off x="6782330" y="1857782"/>
            <a:ext cx="2150785" cy="1854125"/>
          </a:xfrm>
          <a:prstGeom prst="hexagon">
            <a:avLst/>
          </a:prstGeom>
          <a:solidFill>
            <a:srgbClr val="D8C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Hexagone 6"/>
          <p:cNvSpPr/>
          <p:nvPr userDrawn="1"/>
        </p:nvSpPr>
        <p:spPr>
          <a:xfrm>
            <a:off x="3218853" y="1889246"/>
            <a:ext cx="2150785" cy="1854125"/>
          </a:xfrm>
          <a:prstGeom prst="hexagon">
            <a:avLst/>
          </a:prstGeom>
          <a:solidFill>
            <a:srgbClr val="FF6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Hexagone 7"/>
          <p:cNvSpPr/>
          <p:nvPr userDrawn="1"/>
        </p:nvSpPr>
        <p:spPr>
          <a:xfrm>
            <a:off x="4982703" y="2846404"/>
            <a:ext cx="2150785" cy="1854125"/>
          </a:xfrm>
          <a:prstGeom prst="hexagon">
            <a:avLst/>
          </a:prstGeom>
          <a:solidFill>
            <a:srgbClr val="1E3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Hexagone 8"/>
          <p:cNvSpPr/>
          <p:nvPr userDrawn="1"/>
        </p:nvSpPr>
        <p:spPr>
          <a:xfrm>
            <a:off x="6782330" y="3794930"/>
            <a:ext cx="2150785" cy="1854125"/>
          </a:xfrm>
          <a:prstGeom prst="hexagon">
            <a:avLst/>
          </a:prstGeom>
          <a:solidFill>
            <a:srgbClr val="FFC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Hexagone 9"/>
          <p:cNvSpPr/>
          <p:nvPr userDrawn="1"/>
        </p:nvSpPr>
        <p:spPr>
          <a:xfrm>
            <a:off x="5016834" y="4805015"/>
            <a:ext cx="2150785" cy="1854125"/>
          </a:xfrm>
          <a:prstGeom prst="hexagon">
            <a:avLst/>
          </a:prstGeom>
          <a:solidFill>
            <a:srgbClr val="C5D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Hexagone 10"/>
          <p:cNvSpPr/>
          <p:nvPr userDrawn="1"/>
        </p:nvSpPr>
        <p:spPr>
          <a:xfrm>
            <a:off x="6784027" y="5738583"/>
            <a:ext cx="2150785" cy="1854125"/>
          </a:xfrm>
          <a:prstGeom prst="hexagon">
            <a:avLst/>
          </a:prstGeom>
          <a:solidFill>
            <a:srgbClr val="FF6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Hexagone 11"/>
          <p:cNvSpPr/>
          <p:nvPr userDrawn="1"/>
        </p:nvSpPr>
        <p:spPr>
          <a:xfrm>
            <a:off x="8517865" y="4773502"/>
            <a:ext cx="2150785" cy="1854125"/>
          </a:xfrm>
          <a:prstGeom prst="hexagon">
            <a:avLst/>
          </a:prstGeom>
          <a:solidFill>
            <a:srgbClr val="FFC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userDrawn="1"/>
        </p:nvSpPr>
        <p:spPr>
          <a:xfrm>
            <a:off x="274512" y="3794930"/>
            <a:ext cx="3565417" cy="830997"/>
          </a:xfrm>
          <a:prstGeom prst="rect">
            <a:avLst/>
          </a:prstGeom>
          <a:noFill/>
        </p:spPr>
        <p:txBody>
          <a:bodyPr wrap="square" rtlCol="0">
            <a:spAutoFit/>
          </a:bodyPr>
          <a:lstStyle/>
          <a:p>
            <a:r>
              <a:rPr lang="fr-FR" sz="4800" dirty="0">
                <a:solidFill>
                  <a:schemeClr val="accent1"/>
                </a:solidFill>
                <a:latin typeface="Baloo Thambi 2" panose="03080502040302020200" pitchFamily="66" charset="0"/>
              </a:rPr>
              <a:t>Les Ateliers</a:t>
            </a:r>
          </a:p>
        </p:txBody>
      </p:sp>
      <p:pic>
        <p:nvPicPr>
          <p:cNvPr id="17" name="Imag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608" y="6238844"/>
            <a:ext cx="1190916" cy="489977"/>
          </a:xfrm>
          <a:prstGeom prst="rect">
            <a:avLst/>
          </a:prstGeom>
        </p:spPr>
      </p:pic>
      <p:sp>
        <p:nvSpPr>
          <p:cNvPr id="18" name="Rectangle 17"/>
          <p:cNvSpPr/>
          <p:nvPr userDrawn="1"/>
        </p:nvSpPr>
        <p:spPr>
          <a:xfrm>
            <a:off x="4982482" y="1451795"/>
            <a:ext cx="2150785" cy="738664"/>
          </a:xfrm>
          <a:prstGeom prst="rect">
            <a:avLst/>
          </a:prstGeom>
        </p:spPr>
        <p:txBody>
          <a:bodyPr wrap="square">
            <a:spAutoFit/>
          </a:bodyPr>
          <a:lstStyle/>
          <a:p>
            <a:pPr algn="ctr"/>
            <a:r>
              <a:rPr lang="fr-FR" sz="2400" b="1" dirty="0">
                <a:solidFill>
                  <a:schemeClr val="bg1"/>
                </a:solidFill>
                <a:latin typeface="Baloo Thambi 2" panose="03080502040302020200" pitchFamily="66" charset="0"/>
              </a:rPr>
              <a:t>CIBLER</a:t>
            </a:r>
          </a:p>
          <a:p>
            <a:pPr algn="ctr"/>
            <a:r>
              <a:rPr lang="fr-FR" sz="1800" b="1" dirty="0">
                <a:solidFill>
                  <a:schemeClr val="bg1"/>
                </a:solidFill>
                <a:latin typeface="Baloo Thambi 2" panose="03080502040302020200" pitchFamily="66" charset="0"/>
              </a:rPr>
              <a:t>le problème</a:t>
            </a:r>
          </a:p>
        </p:txBody>
      </p:sp>
      <p:sp>
        <p:nvSpPr>
          <p:cNvPr id="19" name="Rectangle 18"/>
          <p:cNvSpPr/>
          <p:nvPr userDrawn="1"/>
        </p:nvSpPr>
        <p:spPr>
          <a:xfrm>
            <a:off x="6800218" y="2452735"/>
            <a:ext cx="2115008" cy="646331"/>
          </a:xfrm>
          <a:prstGeom prst="rect">
            <a:avLst/>
          </a:prstGeom>
        </p:spPr>
        <p:txBody>
          <a:bodyPr wrap="square">
            <a:spAutoFit/>
          </a:bodyPr>
          <a:lstStyle/>
          <a:p>
            <a:pPr algn="ctr"/>
            <a:r>
              <a:rPr lang="fr-FR" sz="1800" b="1" dirty="0">
                <a:solidFill>
                  <a:schemeClr val="bg1"/>
                </a:solidFill>
                <a:latin typeface="Baloo Thambi 2" panose="03080502040302020200" pitchFamily="66" charset="0"/>
              </a:rPr>
              <a:t>CRÉER</a:t>
            </a:r>
          </a:p>
          <a:p>
            <a:pPr algn="ctr"/>
            <a:r>
              <a:rPr lang="fr-FR" sz="1800" b="1" dirty="0">
                <a:solidFill>
                  <a:schemeClr val="bg1"/>
                </a:solidFill>
                <a:latin typeface="Baloo Thambi 2" panose="03080502040302020200" pitchFamily="66" charset="0"/>
              </a:rPr>
              <a:t>des </a:t>
            </a:r>
            <a:r>
              <a:rPr lang="fr-FR" sz="1800" b="1" dirty="0" err="1">
                <a:solidFill>
                  <a:schemeClr val="bg1"/>
                </a:solidFill>
                <a:latin typeface="Baloo Thambi 2" panose="03080502040302020200" pitchFamily="66" charset="0"/>
              </a:rPr>
              <a:t>personas</a:t>
            </a:r>
            <a:endParaRPr lang="fr-FR" sz="1800" b="1" dirty="0">
              <a:solidFill>
                <a:schemeClr val="bg1"/>
              </a:solidFill>
              <a:latin typeface="Baloo Thambi 2" panose="03080502040302020200" pitchFamily="66" charset="0"/>
            </a:endParaRPr>
          </a:p>
        </p:txBody>
      </p:sp>
      <p:sp>
        <p:nvSpPr>
          <p:cNvPr id="20" name="Rectangle 19"/>
          <p:cNvSpPr/>
          <p:nvPr userDrawn="1"/>
        </p:nvSpPr>
        <p:spPr>
          <a:xfrm>
            <a:off x="3237801" y="2418860"/>
            <a:ext cx="2140781" cy="923330"/>
          </a:xfrm>
          <a:prstGeom prst="rect">
            <a:avLst/>
          </a:prstGeom>
        </p:spPr>
        <p:txBody>
          <a:bodyPr wrap="square">
            <a:spAutoFit/>
          </a:bodyPr>
          <a:lstStyle/>
          <a:p>
            <a:pPr algn="ctr"/>
            <a:r>
              <a:rPr lang="fr-FR" sz="1800" b="1" dirty="0">
                <a:solidFill>
                  <a:schemeClr val="bg1"/>
                </a:solidFill>
                <a:latin typeface="Baloo Thambi 2" panose="03080502040302020200" pitchFamily="66" charset="0"/>
              </a:rPr>
              <a:t>PRENDRE</a:t>
            </a:r>
          </a:p>
          <a:p>
            <a:pPr algn="ctr"/>
            <a:r>
              <a:rPr lang="fr-FR" sz="1800" b="1" dirty="0">
                <a:solidFill>
                  <a:schemeClr val="bg1"/>
                </a:solidFill>
                <a:latin typeface="Baloo Thambi 2" panose="03080502040302020200" pitchFamily="66" charset="0"/>
              </a:rPr>
              <a:t>EN COMPTE</a:t>
            </a:r>
          </a:p>
          <a:p>
            <a:pPr algn="ctr"/>
            <a:r>
              <a:rPr lang="fr-FR" sz="1800" b="1" dirty="0">
                <a:solidFill>
                  <a:schemeClr val="bg1"/>
                </a:solidFill>
                <a:latin typeface="Baloo Thambi 2" panose="03080502040302020200" pitchFamily="66" charset="0"/>
              </a:rPr>
              <a:t>les besoins</a:t>
            </a:r>
          </a:p>
        </p:txBody>
      </p:sp>
      <p:sp>
        <p:nvSpPr>
          <p:cNvPr id="21" name="Rectangle 20"/>
          <p:cNvSpPr/>
          <p:nvPr userDrawn="1"/>
        </p:nvSpPr>
        <p:spPr>
          <a:xfrm>
            <a:off x="4991537" y="3295006"/>
            <a:ext cx="2159950" cy="923330"/>
          </a:xfrm>
          <a:prstGeom prst="rect">
            <a:avLst/>
          </a:prstGeom>
        </p:spPr>
        <p:txBody>
          <a:bodyPr wrap="square">
            <a:spAutoFit/>
          </a:bodyPr>
          <a:lstStyle/>
          <a:p>
            <a:pPr algn="ctr"/>
            <a:r>
              <a:rPr lang="fr-FR" sz="1800" b="1" dirty="0">
                <a:solidFill>
                  <a:schemeClr val="bg1"/>
                </a:solidFill>
                <a:latin typeface="Baloo Thambi 2" panose="03080502040302020200" pitchFamily="66" charset="0"/>
              </a:rPr>
              <a:t>CRÉER</a:t>
            </a:r>
          </a:p>
          <a:p>
            <a:pPr algn="ctr"/>
            <a:r>
              <a:rPr lang="fr-FR" sz="1800" b="1" dirty="0">
                <a:solidFill>
                  <a:schemeClr val="bg1"/>
                </a:solidFill>
                <a:latin typeface="Baloo Thambi 2" panose="03080502040302020200" pitchFamily="66" charset="0"/>
              </a:rPr>
              <a:t>un parcours</a:t>
            </a:r>
          </a:p>
          <a:p>
            <a:pPr algn="ctr"/>
            <a:r>
              <a:rPr lang="fr-FR" sz="1800" b="1" dirty="0">
                <a:solidFill>
                  <a:schemeClr val="bg1"/>
                </a:solidFill>
                <a:latin typeface="Baloo Thambi 2" panose="03080502040302020200" pitchFamily="66" charset="0"/>
              </a:rPr>
              <a:t>utilisateur</a:t>
            </a:r>
          </a:p>
        </p:txBody>
      </p:sp>
      <p:sp>
        <p:nvSpPr>
          <p:cNvPr id="22" name="Rectangle 21"/>
          <p:cNvSpPr/>
          <p:nvPr userDrawn="1"/>
        </p:nvSpPr>
        <p:spPr>
          <a:xfrm>
            <a:off x="6796201" y="4262488"/>
            <a:ext cx="2132896" cy="923330"/>
          </a:xfrm>
          <a:prstGeom prst="rect">
            <a:avLst/>
          </a:prstGeom>
        </p:spPr>
        <p:txBody>
          <a:bodyPr wrap="square">
            <a:spAutoFit/>
          </a:bodyPr>
          <a:lstStyle/>
          <a:p>
            <a:pPr algn="ctr"/>
            <a:r>
              <a:rPr lang="fr-FR" sz="1800" b="1" dirty="0">
                <a:solidFill>
                  <a:schemeClr val="bg1"/>
                </a:solidFill>
                <a:latin typeface="Baloo Thambi 2" panose="03080502040302020200" pitchFamily="66" charset="0"/>
              </a:rPr>
              <a:t>ORGANISER</a:t>
            </a:r>
          </a:p>
          <a:p>
            <a:pPr algn="ctr"/>
            <a:r>
              <a:rPr lang="fr-FR" sz="1800" b="1" dirty="0">
                <a:solidFill>
                  <a:schemeClr val="bg1"/>
                </a:solidFill>
                <a:latin typeface="Baloo Thambi 2" panose="03080502040302020200" pitchFamily="66" charset="0"/>
              </a:rPr>
              <a:t>un</a:t>
            </a:r>
            <a:r>
              <a:rPr lang="fr-FR" sz="1800" b="1" baseline="0" dirty="0">
                <a:solidFill>
                  <a:schemeClr val="bg1"/>
                </a:solidFill>
                <a:latin typeface="Baloo Thambi 2" panose="03080502040302020200" pitchFamily="66" charset="0"/>
              </a:rPr>
              <a:t> atelier de </a:t>
            </a:r>
          </a:p>
          <a:p>
            <a:pPr algn="ctr"/>
            <a:r>
              <a:rPr lang="fr-FR" sz="1800" b="1" kern="900" spc="-150" baseline="0" dirty="0" err="1">
                <a:solidFill>
                  <a:schemeClr val="bg1"/>
                </a:solidFill>
                <a:latin typeface="Baloo Thambi 2" panose="03080502040302020200" pitchFamily="66" charset="0"/>
              </a:rPr>
              <a:t>co</a:t>
            </a:r>
            <a:r>
              <a:rPr lang="fr-FR" sz="1800" b="1" kern="900" spc="-150" baseline="0" dirty="0">
                <a:solidFill>
                  <a:schemeClr val="bg1"/>
                </a:solidFill>
                <a:latin typeface="Baloo Thambi 2" panose="03080502040302020200" pitchFamily="66" charset="0"/>
              </a:rPr>
              <a:t>-construction</a:t>
            </a:r>
          </a:p>
        </p:txBody>
      </p:sp>
      <p:sp>
        <p:nvSpPr>
          <p:cNvPr id="23" name="Rectangle 22"/>
          <p:cNvSpPr/>
          <p:nvPr userDrawn="1"/>
        </p:nvSpPr>
        <p:spPr>
          <a:xfrm>
            <a:off x="5016834" y="5418995"/>
            <a:ext cx="2150785" cy="615553"/>
          </a:xfrm>
          <a:prstGeom prst="rect">
            <a:avLst/>
          </a:prstGeom>
        </p:spPr>
        <p:txBody>
          <a:bodyPr wrap="square">
            <a:spAutoFit/>
          </a:bodyPr>
          <a:lstStyle/>
          <a:p>
            <a:pPr algn="ctr"/>
            <a:r>
              <a:rPr lang="fr-FR" sz="1600" b="1" dirty="0">
                <a:solidFill>
                  <a:schemeClr val="bg1"/>
                </a:solidFill>
                <a:latin typeface="Baloo Thambi 2" panose="03080502040302020200" pitchFamily="66" charset="0"/>
              </a:rPr>
              <a:t>MESURER</a:t>
            </a:r>
          </a:p>
          <a:p>
            <a:pPr algn="ctr"/>
            <a:r>
              <a:rPr lang="fr-FR" sz="1800" b="1" spc="-150" dirty="0">
                <a:solidFill>
                  <a:schemeClr val="bg1"/>
                </a:solidFill>
                <a:latin typeface="Baloo Thambi 2" panose="03080502040302020200" pitchFamily="66" charset="0"/>
              </a:rPr>
              <a:t>la satisfaction</a:t>
            </a:r>
          </a:p>
        </p:txBody>
      </p:sp>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512" y="4669813"/>
            <a:ext cx="3649524" cy="867673"/>
          </a:xfrm>
          <a:prstGeom prst="rect">
            <a:avLst/>
          </a:prstGeom>
        </p:spPr>
      </p:pic>
    </p:spTree>
    <p:extLst>
      <p:ext uri="{BB962C8B-B14F-4D97-AF65-F5344CB8AC3E}">
        <p14:creationId xmlns:p14="http://schemas.microsoft.com/office/powerpoint/2010/main" val="1582344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cxnSp>
        <p:nvCxnSpPr>
          <p:cNvPr id="20" name="Connecteur droit 19"/>
          <p:cNvCxnSpPr/>
          <p:nvPr userDrawn="1"/>
        </p:nvCxnSpPr>
        <p:spPr>
          <a:xfrm>
            <a:off x="1677301" y="1617784"/>
            <a:ext cx="20831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a:off x="1677301" y="2284195"/>
            <a:ext cx="20831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userDrawn="1"/>
        </p:nvCxnSpPr>
        <p:spPr>
          <a:xfrm>
            <a:off x="1677301" y="3707197"/>
            <a:ext cx="20831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userDrawn="1"/>
        </p:nvCxnSpPr>
        <p:spPr>
          <a:xfrm>
            <a:off x="1677301" y="4373608"/>
            <a:ext cx="20831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userDrawn="1"/>
        </p:nvCxnSpPr>
        <p:spPr>
          <a:xfrm>
            <a:off x="1677301" y="5113966"/>
            <a:ext cx="20831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userDrawn="1"/>
        </p:nvCxnSpPr>
        <p:spPr>
          <a:xfrm>
            <a:off x="1677301" y="5780377"/>
            <a:ext cx="20831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userDrawn="1"/>
        </p:nvCxnSpPr>
        <p:spPr>
          <a:xfrm>
            <a:off x="1677301" y="3311321"/>
            <a:ext cx="0" cy="30461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a:off x="1677301" y="1314788"/>
            <a:ext cx="0" cy="14013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à coins arrondis 4"/>
          <p:cNvSpPr/>
          <p:nvPr userDrawn="1"/>
        </p:nvSpPr>
        <p:spPr>
          <a:xfrm>
            <a:off x="1298556" y="806853"/>
            <a:ext cx="979328" cy="431518"/>
          </a:xfrm>
          <a:prstGeom prst="wedgeRoundRect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1331019" y="899502"/>
            <a:ext cx="930632" cy="246221"/>
          </a:xfrm>
          <a:prstGeom prst="rect">
            <a:avLst/>
          </a:prstGeom>
          <a:noFill/>
        </p:spPr>
        <p:txBody>
          <a:bodyPr wrap="square" rtlCol="0">
            <a:spAutoFit/>
          </a:bodyPr>
          <a:lstStyle/>
          <a:p>
            <a:r>
              <a:rPr lang="fr-FR" sz="1000" b="1" dirty="0">
                <a:solidFill>
                  <a:schemeClr val="bg1"/>
                </a:solidFill>
                <a:latin typeface="Baloo Thambi 2 ExtraBold" panose="03080902040302020200" pitchFamily="66" charset="0"/>
              </a:rPr>
              <a:t>SEPTEMBRE</a:t>
            </a:r>
          </a:p>
        </p:txBody>
      </p:sp>
      <p:sp>
        <p:nvSpPr>
          <p:cNvPr id="7" name="Rectangle à coins arrondis 6"/>
          <p:cNvSpPr/>
          <p:nvPr userDrawn="1"/>
        </p:nvSpPr>
        <p:spPr>
          <a:xfrm>
            <a:off x="1239941" y="2772702"/>
            <a:ext cx="979328" cy="431518"/>
          </a:xfrm>
          <a:prstGeom prst="wedgeRoundRect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1272404" y="2865351"/>
            <a:ext cx="930632" cy="246221"/>
          </a:xfrm>
          <a:prstGeom prst="rect">
            <a:avLst/>
          </a:prstGeom>
          <a:noFill/>
        </p:spPr>
        <p:txBody>
          <a:bodyPr wrap="square" rtlCol="0">
            <a:spAutoFit/>
          </a:bodyPr>
          <a:lstStyle/>
          <a:p>
            <a:pPr algn="ctr"/>
            <a:r>
              <a:rPr lang="fr-FR" sz="1000" b="1" dirty="0">
                <a:solidFill>
                  <a:schemeClr val="bg1"/>
                </a:solidFill>
                <a:latin typeface="Baloo Thambi 2 ExtraBold" panose="03080902040302020200" pitchFamily="66" charset="0"/>
              </a:rPr>
              <a:t>OCTOBRE</a:t>
            </a:r>
          </a:p>
        </p:txBody>
      </p:sp>
      <p:sp>
        <p:nvSpPr>
          <p:cNvPr id="9" name="Ellipse 8"/>
          <p:cNvSpPr/>
          <p:nvPr userDrawn="1"/>
        </p:nvSpPr>
        <p:spPr>
          <a:xfrm>
            <a:off x="1536624" y="1482518"/>
            <a:ext cx="286765" cy="286765"/>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userDrawn="1"/>
        </p:nvSpPr>
        <p:spPr>
          <a:xfrm>
            <a:off x="1536623" y="2149142"/>
            <a:ext cx="286765" cy="286765"/>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userDrawn="1"/>
        </p:nvSpPr>
        <p:spPr>
          <a:xfrm>
            <a:off x="1536624" y="3569183"/>
            <a:ext cx="286765" cy="286765"/>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userDrawn="1"/>
        </p:nvSpPr>
        <p:spPr>
          <a:xfrm>
            <a:off x="1536623" y="4235807"/>
            <a:ext cx="286765" cy="286765"/>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userDrawn="1"/>
        </p:nvSpPr>
        <p:spPr>
          <a:xfrm>
            <a:off x="1536624" y="4966033"/>
            <a:ext cx="286765" cy="286765"/>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userDrawn="1"/>
        </p:nvSpPr>
        <p:spPr>
          <a:xfrm>
            <a:off x="1536623" y="5632657"/>
            <a:ext cx="286765" cy="286765"/>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userDrawn="1"/>
        </p:nvSpPr>
        <p:spPr>
          <a:xfrm>
            <a:off x="2445616" y="1397884"/>
            <a:ext cx="1006381" cy="430887"/>
          </a:xfrm>
          <a:prstGeom prst="rect">
            <a:avLst/>
          </a:prstGeom>
          <a:solidFill>
            <a:schemeClr val="tx2"/>
          </a:solidFill>
        </p:spPr>
        <p:txBody>
          <a:bodyPr wrap="square" rtlCol="0" anchor="ctr">
            <a:spAutoFit/>
          </a:bodyPr>
          <a:lstStyle/>
          <a:p>
            <a:pPr algn="ctr"/>
            <a:r>
              <a:rPr lang="fr-FR" sz="1100" dirty="0">
                <a:solidFill>
                  <a:schemeClr val="bg1"/>
                </a:solidFill>
                <a:latin typeface="Baloo Thambi 2 ExtraBold" panose="03080902040302020200" pitchFamily="66" charset="0"/>
              </a:rPr>
              <a:t>Atelier 1</a:t>
            </a:r>
          </a:p>
          <a:p>
            <a:pPr algn="ctr"/>
            <a:r>
              <a:rPr lang="fr-FR" sz="1100" dirty="0">
                <a:solidFill>
                  <a:schemeClr val="bg1"/>
                </a:solidFill>
                <a:latin typeface="Baloo Thambi 2 ExtraBold" panose="03080902040302020200" pitchFamily="66" charset="0"/>
              </a:rPr>
              <a:t>10h – 11h30</a:t>
            </a:r>
          </a:p>
        </p:txBody>
      </p:sp>
      <p:sp>
        <p:nvSpPr>
          <p:cNvPr id="27" name="ZoneTexte 26"/>
          <p:cNvSpPr txBox="1"/>
          <p:nvPr userDrawn="1"/>
        </p:nvSpPr>
        <p:spPr>
          <a:xfrm>
            <a:off x="2445616" y="2077080"/>
            <a:ext cx="1006381" cy="430887"/>
          </a:xfrm>
          <a:prstGeom prst="rect">
            <a:avLst/>
          </a:prstGeom>
          <a:solidFill>
            <a:schemeClr val="tx2"/>
          </a:solidFill>
        </p:spPr>
        <p:txBody>
          <a:bodyPr wrap="square" rtlCol="0" anchor="ctr">
            <a:spAutoFit/>
          </a:bodyPr>
          <a:lstStyle/>
          <a:p>
            <a:pPr algn="ctr"/>
            <a:r>
              <a:rPr lang="fr-FR" sz="1100" dirty="0">
                <a:solidFill>
                  <a:schemeClr val="bg1"/>
                </a:solidFill>
                <a:latin typeface="Baloo Thambi 2 ExtraBold" panose="03080902040302020200" pitchFamily="66" charset="0"/>
              </a:rPr>
              <a:t>Atelier 2</a:t>
            </a:r>
          </a:p>
          <a:p>
            <a:pPr algn="ctr"/>
            <a:r>
              <a:rPr lang="fr-FR" sz="1100" dirty="0">
                <a:solidFill>
                  <a:schemeClr val="bg1"/>
                </a:solidFill>
                <a:latin typeface="Baloo Thambi 2 ExtraBold" panose="03080902040302020200" pitchFamily="66" charset="0"/>
              </a:rPr>
              <a:t>10h – 11h30</a:t>
            </a:r>
          </a:p>
        </p:txBody>
      </p:sp>
      <p:sp>
        <p:nvSpPr>
          <p:cNvPr id="28" name="ZoneTexte 27"/>
          <p:cNvSpPr txBox="1"/>
          <p:nvPr userDrawn="1"/>
        </p:nvSpPr>
        <p:spPr>
          <a:xfrm>
            <a:off x="2445616" y="3487259"/>
            <a:ext cx="1006381" cy="430887"/>
          </a:xfrm>
          <a:prstGeom prst="rect">
            <a:avLst/>
          </a:prstGeom>
          <a:solidFill>
            <a:schemeClr val="tx2"/>
          </a:solidFill>
        </p:spPr>
        <p:txBody>
          <a:bodyPr wrap="square" rtlCol="0" anchor="ctr">
            <a:spAutoFit/>
          </a:bodyPr>
          <a:lstStyle/>
          <a:p>
            <a:pPr algn="ctr"/>
            <a:r>
              <a:rPr lang="fr-FR" sz="1100" dirty="0">
                <a:solidFill>
                  <a:schemeClr val="bg1"/>
                </a:solidFill>
                <a:latin typeface="Baloo Thambi 2 ExtraBold" panose="03080902040302020200" pitchFamily="66" charset="0"/>
              </a:rPr>
              <a:t>Atelier 3</a:t>
            </a:r>
          </a:p>
          <a:p>
            <a:pPr algn="ctr"/>
            <a:r>
              <a:rPr lang="fr-FR" sz="1100" dirty="0">
                <a:solidFill>
                  <a:schemeClr val="bg1"/>
                </a:solidFill>
                <a:latin typeface="Baloo Thambi 2 ExtraBold" panose="03080902040302020200" pitchFamily="66" charset="0"/>
              </a:rPr>
              <a:t>10h – 11h30</a:t>
            </a:r>
          </a:p>
        </p:txBody>
      </p:sp>
      <p:sp>
        <p:nvSpPr>
          <p:cNvPr id="29" name="ZoneTexte 28"/>
          <p:cNvSpPr txBox="1"/>
          <p:nvPr userDrawn="1"/>
        </p:nvSpPr>
        <p:spPr>
          <a:xfrm>
            <a:off x="2445616" y="4166455"/>
            <a:ext cx="1006381" cy="430887"/>
          </a:xfrm>
          <a:prstGeom prst="rect">
            <a:avLst/>
          </a:prstGeom>
          <a:solidFill>
            <a:schemeClr val="tx2"/>
          </a:solidFill>
        </p:spPr>
        <p:txBody>
          <a:bodyPr wrap="square" rtlCol="0" anchor="ctr">
            <a:spAutoFit/>
          </a:bodyPr>
          <a:lstStyle/>
          <a:p>
            <a:pPr algn="ctr"/>
            <a:r>
              <a:rPr lang="fr-FR" sz="1100" dirty="0">
                <a:solidFill>
                  <a:schemeClr val="bg1"/>
                </a:solidFill>
                <a:latin typeface="Baloo Thambi 2 ExtraBold" panose="03080902040302020200" pitchFamily="66" charset="0"/>
              </a:rPr>
              <a:t>Atelier 4</a:t>
            </a:r>
          </a:p>
          <a:p>
            <a:pPr algn="ctr"/>
            <a:r>
              <a:rPr lang="fr-FR" sz="1100" dirty="0">
                <a:solidFill>
                  <a:schemeClr val="bg1"/>
                </a:solidFill>
                <a:latin typeface="Baloo Thambi 2 ExtraBold" panose="03080902040302020200" pitchFamily="66" charset="0"/>
              </a:rPr>
              <a:t>10h – 11h30</a:t>
            </a:r>
          </a:p>
        </p:txBody>
      </p:sp>
      <p:sp>
        <p:nvSpPr>
          <p:cNvPr id="30" name="ZoneTexte 29"/>
          <p:cNvSpPr txBox="1"/>
          <p:nvPr userDrawn="1"/>
        </p:nvSpPr>
        <p:spPr>
          <a:xfrm>
            <a:off x="2445616" y="4897141"/>
            <a:ext cx="1006381" cy="430887"/>
          </a:xfrm>
          <a:prstGeom prst="rect">
            <a:avLst/>
          </a:prstGeom>
          <a:solidFill>
            <a:schemeClr val="tx2"/>
          </a:solidFill>
        </p:spPr>
        <p:txBody>
          <a:bodyPr wrap="square" rtlCol="0" anchor="ctr">
            <a:spAutoFit/>
          </a:bodyPr>
          <a:lstStyle/>
          <a:p>
            <a:pPr algn="ctr"/>
            <a:r>
              <a:rPr lang="fr-FR" sz="1100" dirty="0">
                <a:solidFill>
                  <a:schemeClr val="bg1"/>
                </a:solidFill>
                <a:latin typeface="Baloo Thambi 2 ExtraBold" panose="03080902040302020200" pitchFamily="66" charset="0"/>
              </a:rPr>
              <a:t>Atelier 5</a:t>
            </a:r>
          </a:p>
          <a:p>
            <a:pPr algn="ctr"/>
            <a:r>
              <a:rPr lang="fr-FR" sz="1100" dirty="0">
                <a:solidFill>
                  <a:schemeClr val="bg1"/>
                </a:solidFill>
                <a:latin typeface="Baloo Thambi 2 ExtraBold" panose="03080902040302020200" pitchFamily="66" charset="0"/>
              </a:rPr>
              <a:t>10h – 11h30</a:t>
            </a:r>
          </a:p>
        </p:txBody>
      </p:sp>
      <p:sp>
        <p:nvSpPr>
          <p:cNvPr id="31" name="ZoneTexte 30"/>
          <p:cNvSpPr txBox="1"/>
          <p:nvPr userDrawn="1"/>
        </p:nvSpPr>
        <p:spPr>
          <a:xfrm>
            <a:off x="2445616" y="5576337"/>
            <a:ext cx="1006381" cy="430887"/>
          </a:xfrm>
          <a:prstGeom prst="rect">
            <a:avLst/>
          </a:prstGeom>
          <a:solidFill>
            <a:schemeClr val="tx2"/>
          </a:solidFill>
        </p:spPr>
        <p:txBody>
          <a:bodyPr wrap="square" rtlCol="0" anchor="ctr">
            <a:spAutoFit/>
          </a:bodyPr>
          <a:lstStyle/>
          <a:p>
            <a:pPr algn="ctr"/>
            <a:r>
              <a:rPr lang="fr-FR" sz="1100" dirty="0">
                <a:solidFill>
                  <a:schemeClr val="bg1"/>
                </a:solidFill>
                <a:latin typeface="Baloo Thambi 2 ExtraBold" panose="03080902040302020200" pitchFamily="66" charset="0"/>
              </a:rPr>
              <a:t>Atelier 6</a:t>
            </a:r>
          </a:p>
          <a:p>
            <a:pPr algn="ctr"/>
            <a:r>
              <a:rPr lang="fr-FR" sz="1100" dirty="0">
                <a:solidFill>
                  <a:schemeClr val="bg1"/>
                </a:solidFill>
                <a:latin typeface="Baloo Thambi 2 ExtraBold" panose="03080902040302020200" pitchFamily="66" charset="0"/>
              </a:rPr>
              <a:t>10h – 11h30</a:t>
            </a:r>
          </a:p>
        </p:txBody>
      </p:sp>
      <p:sp>
        <p:nvSpPr>
          <p:cNvPr id="32" name="ZoneTexte 31"/>
          <p:cNvSpPr txBox="1"/>
          <p:nvPr userDrawn="1"/>
        </p:nvSpPr>
        <p:spPr>
          <a:xfrm>
            <a:off x="1514435" y="1494849"/>
            <a:ext cx="325730" cy="276999"/>
          </a:xfrm>
          <a:prstGeom prst="rect">
            <a:avLst/>
          </a:prstGeom>
          <a:noFill/>
        </p:spPr>
        <p:txBody>
          <a:bodyPr wrap="none" rtlCol="0">
            <a:spAutoFit/>
          </a:bodyPr>
          <a:lstStyle/>
          <a:p>
            <a:r>
              <a:rPr lang="fr-FR" sz="1200" dirty="0">
                <a:solidFill>
                  <a:schemeClr val="bg1"/>
                </a:solidFill>
                <a:latin typeface="Baloo Thambi 2 ExtraBold" panose="03080902040302020200" pitchFamily="66" charset="0"/>
              </a:rPr>
              <a:t>21</a:t>
            </a:r>
          </a:p>
        </p:txBody>
      </p:sp>
      <p:sp>
        <p:nvSpPr>
          <p:cNvPr id="33" name="ZoneTexte 32"/>
          <p:cNvSpPr txBox="1"/>
          <p:nvPr userDrawn="1"/>
        </p:nvSpPr>
        <p:spPr>
          <a:xfrm>
            <a:off x="1513891" y="2160927"/>
            <a:ext cx="344966" cy="276999"/>
          </a:xfrm>
          <a:prstGeom prst="rect">
            <a:avLst/>
          </a:prstGeom>
          <a:noFill/>
        </p:spPr>
        <p:txBody>
          <a:bodyPr wrap="none" rtlCol="0">
            <a:spAutoFit/>
          </a:bodyPr>
          <a:lstStyle/>
          <a:p>
            <a:r>
              <a:rPr lang="fr-FR" sz="1200" dirty="0">
                <a:solidFill>
                  <a:schemeClr val="bg1"/>
                </a:solidFill>
                <a:latin typeface="Baloo Thambi 2 ExtraBold" panose="03080902040302020200" pitchFamily="66" charset="0"/>
              </a:rPr>
              <a:t>22</a:t>
            </a:r>
          </a:p>
        </p:txBody>
      </p:sp>
      <p:sp>
        <p:nvSpPr>
          <p:cNvPr id="34" name="ZoneTexte 33"/>
          <p:cNvSpPr txBox="1"/>
          <p:nvPr userDrawn="1"/>
        </p:nvSpPr>
        <p:spPr>
          <a:xfrm>
            <a:off x="1557718" y="3588893"/>
            <a:ext cx="245580" cy="276999"/>
          </a:xfrm>
          <a:prstGeom prst="rect">
            <a:avLst/>
          </a:prstGeom>
          <a:noFill/>
        </p:spPr>
        <p:txBody>
          <a:bodyPr wrap="none" rtlCol="0">
            <a:spAutoFit/>
          </a:bodyPr>
          <a:lstStyle/>
          <a:p>
            <a:r>
              <a:rPr lang="fr-FR" sz="1200" dirty="0">
                <a:solidFill>
                  <a:schemeClr val="bg1"/>
                </a:solidFill>
                <a:latin typeface="Baloo Thambi 2 ExtraBold" panose="03080902040302020200" pitchFamily="66" charset="0"/>
              </a:rPr>
              <a:t>1</a:t>
            </a:r>
          </a:p>
        </p:txBody>
      </p:sp>
      <p:sp>
        <p:nvSpPr>
          <p:cNvPr id="35" name="ZoneTexte 34"/>
          <p:cNvSpPr txBox="1"/>
          <p:nvPr userDrawn="1"/>
        </p:nvSpPr>
        <p:spPr>
          <a:xfrm>
            <a:off x="1535530" y="4254971"/>
            <a:ext cx="271228" cy="276999"/>
          </a:xfrm>
          <a:prstGeom prst="rect">
            <a:avLst/>
          </a:prstGeom>
          <a:noFill/>
        </p:spPr>
        <p:txBody>
          <a:bodyPr wrap="none" rtlCol="0">
            <a:spAutoFit/>
          </a:bodyPr>
          <a:lstStyle/>
          <a:p>
            <a:r>
              <a:rPr lang="fr-FR" sz="1200" dirty="0">
                <a:solidFill>
                  <a:schemeClr val="bg1"/>
                </a:solidFill>
                <a:latin typeface="Baloo Thambi 2 ExtraBold" panose="03080902040302020200" pitchFamily="66" charset="0"/>
              </a:rPr>
              <a:t>6</a:t>
            </a:r>
          </a:p>
        </p:txBody>
      </p:sp>
      <p:sp>
        <p:nvSpPr>
          <p:cNvPr id="36" name="ZoneTexte 35"/>
          <p:cNvSpPr txBox="1"/>
          <p:nvPr userDrawn="1"/>
        </p:nvSpPr>
        <p:spPr>
          <a:xfrm>
            <a:off x="1536074" y="4978883"/>
            <a:ext cx="271228" cy="276999"/>
          </a:xfrm>
          <a:prstGeom prst="rect">
            <a:avLst/>
          </a:prstGeom>
          <a:noFill/>
        </p:spPr>
        <p:txBody>
          <a:bodyPr wrap="none" rtlCol="0">
            <a:spAutoFit/>
          </a:bodyPr>
          <a:lstStyle/>
          <a:p>
            <a:r>
              <a:rPr lang="fr-FR" sz="1200" dirty="0">
                <a:solidFill>
                  <a:schemeClr val="bg1"/>
                </a:solidFill>
                <a:latin typeface="Baloo Thambi 2 ExtraBold" panose="03080902040302020200" pitchFamily="66" charset="0"/>
              </a:rPr>
              <a:t>8</a:t>
            </a:r>
          </a:p>
        </p:txBody>
      </p:sp>
      <p:sp>
        <p:nvSpPr>
          <p:cNvPr id="37" name="ZoneTexte 36"/>
          <p:cNvSpPr txBox="1"/>
          <p:nvPr userDrawn="1"/>
        </p:nvSpPr>
        <p:spPr>
          <a:xfrm>
            <a:off x="1513887" y="5644961"/>
            <a:ext cx="325730" cy="276999"/>
          </a:xfrm>
          <a:prstGeom prst="rect">
            <a:avLst/>
          </a:prstGeom>
          <a:noFill/>
        </p:spPr>
        <p:txBody>
          <a:bodyPr wrap="none" rtlCol="0">
            <a:spAutoFit/>
          </a:bodyPr>
          <a:lstStyle/>
          <a:p>
            <a:r>
              <a:rPr lang="fr-FR" sz="1200" dirty="0">
                <a:solidFill>
                  <a:schemeClr val="bg1"/>
                </a:solidFill>
                <a:latin typeface="Baloo Thambi 2 ExtraBold" panose="03080902040302020200" pitchFamily="66" charset="0"/>
              </a:rPr>
              <a:t>13</a:t>
            </a:r>
          </a:p>
        </p:txBody>
      </p:sp>
      <p:sp>
        <p:nvSpPr>
          <p:cNvPr id="38" name="ZoneTexte 37"/>
          <p:cNvSpPr txBox="1"/>
          <p:nvPr userDrawn="1"/>
        </p:nvSpPr>
        <p:spPr>
          <a:xfrm>
            <a:off x="3770266" y="1314786"/>
            <a:ext cx="7386496" cy="615553"/>
          </a:xfrm>
          <a:prstGeom prst="rect">
            <a:avLst/>
          </a:prstGeom>
          <a:solidFill>
            <a:schemeClr val="bg2"/>
          </a:solidFill>
        </p:spPr>
        <p:txBody>
          <a:bodyPr wrap="square" rtlCol="0">
            <a:spAutoFit/>
          </a:bodyPr>
          <a:lstStyle/>
          <a:p>
            <a:r>
              <a:rPr lang="fr-FR" dirty="0">
                <a:solidFill>
                  <a:schemeClr val="tx2"/>
                </a:solidFill>
                <a:latin typeface="Baloo Thambi 2 ExtraBold" panose="03080902040302020200" pitchFamily="66" charset="0"/>
              </a:rPr>
              <a:t>Pas de bon projet sans bons problèmes</a:t>
            </a:r>
          </a:p>
          <a:p>
            <a:r>
              <a:rPr lang="fr-FR" sz="1600" i="1" dirty="0">
                <a:solidFill>
                  <a:schemeClr val="tx2"/>
                </a:solidFill>
                <a:latin typeface="Baloo Thambi 2" panose="03080502040302020200" pitchFamily="66" charset="0"/>
              </a:rPr>
              <a:t>Par Benjamin HERNAIRE,</a:t>
            </a:r>
            <a:r>
              <a:rPr lang="fr-FR" sz="1600" i="1" baseline="0" dirty="0">
                <a:solidFill>
                  <a:schemeClr val="tx2"/>
                </a:solidFill>
                <a:latin typeface="Baloo Thambi 2" panose="03080502040302020200" pitchFamily="66" charset="0"/>
              </a:rPr>
              <a:t> </a:t>
            </a:r>
            <a:r>
              <a:rPr lang="fr-FR" sz="1600" i="1" baseline="0" dirty="0" err="1">
                <a:solidFill>
                  <a:schemeClr val="tx2"/>
                </a:solidFill>
                <a:latin typeface="Baloo Thambi 2" panose="03080502040302020200" pitchFamily="66" charset="0"/>
              </a:rPr>
              <a:t>Manag’Est</a:t>
            </a:r>
            <a:endParaRPr lang="fr-FR" sz="1600" i="1" dirty="0">
              <a:solidFill>
                <a:schemeClr val="tx2"/>
              </a:solidFill>
              <a:latin typeface="Baloo Thambi 2" panose="03080502040302020200" pitchFamily="66" charset="0"/>
            </a:endParaRPr>
          </a:p>
        </p:txBody>
      </p:sp>
      <p:sp>
        <p:nvSpPr>
          <p:cNvPr id="39" name="ZoneTexte 38"/>
          <p:cNvSpPr txBox="1"/>
          <p:nvPr userDrawn="1"/>
        </p:nvSpPr>
        <p:spPr>
          <a:xfrm>
            <a:off x="3770266" y="1975899"/>
            <a:ext cx="7386496" cy="615553"/>
          </a:xfrm>
          <a:prstGeom prst="rect">
            <a:avLst/>
          </a:prstGeom>
          <a:solidFill>
            <a:schemeClr val="bg2"/>
          </a:solidFill>
        </p:spPr>
        <p:txBody>
          <a:bodyPr wrap="square" rtlCol="0">
            <a:spAutoFit/>
          </a:bodyPr>
          <a:lstStyle/>
          <a:p>
            <a:r>
              <a:rPr lang="fr-FR" dirty="0">
                <a:solidFill>
                  <a:schemeClr val="tx2"/>
                </a:solidFill>
                <a:latin typeface="Baloo Thambi 2 ExtraBold" panose="03080902040302020200" pitchFamily="66" charset="0"/>
              </a:rPr>
              <a:t>Enquêtez comme </a:t>
            </a:r>
            <a:r>
              <a:rPr lang="fr-FR" dirty="0" err="1">
                <a:solidFill>
                  <a:schemeClr val="tx2"/>
                </a:solidFill>
                <a:latin typeface="Baloo Thambi 2 ExtraBold" panose="03080902040302020200" pitchFamily="66" charset="0"/>
              </a:rPr>
              <a:t>Columbo</a:t>
            </a:r>
            <a:endParaRPr lang="fr-FR" dirty="0">
              <a:solidFill>
                <a:schemeClr val="tx2"/>
              </a:solidFill>
              <a:latin typeface="Baloo Thambi 2 ExtraBold" panose="03080902040302020200" pitchFamily="66" charset="0"/>
            </a:endParaRPr>
          </a:p>
          <a:p>
            <a:r>
              <a:rPr lang="fr-FR" sz="1600" i="1" dirty="0">
                <a:solidFill>
                  <a:schemeClr val="tx2"/>
                </a:solidFill>
                <a:latin typeface="Baloo Thambi 2" panose="03080502040302020200" pitchFamily="66" charset="0"/>
              </a:rPr>
              <a:t>Par Valérie</a:t>
            </a:r>
            <a:r>
              <a:rPr lang="fr-FR" sz="1600" i="1" baseline="0" dirty="0">
                <a:solidFill>
                  <a:schemeClr val="tx2"/>
                </a:solidFill>
                <a:latin typeface="Baloo Thambi 2" panose="03080502040302020200" pitchFamily="66" charset="0"/>
              </a:rPr>
              <a:t> MULLER</a:t>
            </a:r>
            <a:r>
              <a:rPr lang="fr-FR" sz="1600" i="1" dirty="0">
                <a:solidFill>
                  <a:schemeClr val="tx2"/>
                </a:solidFill>
                <a:latin typeface="Baloo Thambi 2" panose="03080502040302020200" pitchFamily="66" charset="0"/>
              </a:rPr>
              <a:t>,</a:t>
            </a:r>
            <a:r>
              <a:rPr lang="fr-FR" sz="1600" i="1" baseline="0" dirty="0">
                <a:solidFill>
                  <a:schemeClr val="tx2"/>
                </a:solidFill>
                <a:latin typeface="Baloo Thambi 2" panose="03080502040302020200" pitchFamily="66" charset="0"/>
              </a:rPr>
              <a:t> </a:t>
            </a:r>
            <a:r>
              <a:rPr lang="fr-FR" sz="1600" i="1" baseline="0" dirty="0" err="1">
                <a:solidFill>
                  <a:schemeClr val="tx2"/>
                </a:solidFill>
                <a:latin typeface="Baloo Thambi 2" panose="03080502040302020200" pitchFamily="66" charset="0"/>
              </a:rPr>
              <a:t>Manag’Est</a:t>
            </a:r>
            <a:r>
              <a:rPr lang="fr-FR" sz="1600" i="1" baseline="0" dirty="0">
                <a:solidFill>
                  <a:schemeClr val="tx2"/>
                </a:solidFill>
                <a:latin typeface="Baloo Thambi 2" panose="03080502040302020200" pitchFamily="66" charset="0"/>
              </a:rPr>
              <a:t> et Virginie DEVELOTTE, DCC</a:t>
            </a:r>
            <a:endParaRPr lang="fr-FR" sz="1600" i="1" dirty="0">
              <a:solidFill>
                <a:schemeClr val="tx2"/>
              </a:solidFill>
              <a:latin typeface="Baloo Thambi 2" panose="03080502040302020200" pitchFamily="66" charset="0"/>
            </a:endParaRPr>
          </a:p>
        </p:txBody>
      </p:sp>
      <p:sp>
        <p:nvSpPr>
          <p:cNvPr id="40" name="ZoneTexte 39"/>
          <p:cNvSpPr txBox="1"/>
          <p:nvPr userDrawn="1"/>
        </p:nvSpPr>
        <p:spPr>
          <a:xfrm>
            <a:off x="3770266" y="3398790"/>
            <a:ext cx="7386496" cy="615553"/>
          </a:xfrm>
          <a:prstGeom prst="rect">
            <a:avLst/>
          </a:prstGeom>
          <a:solidFill>
            <a:schemeClr val="bg2"/>
          </a:solidFill>
        </p:spPr>
        <p:txBody>
          <a:bodyPr wrap="square" rtlCol="0">
            <a:spAutoFit/>
          </a:bodyPr>
          <a:lstStyle/>
          <a:p>
            <a:r>
              <a:rPr lang="fr-FR" dirty="0">
                <a:solidFill>
                  <a:schemeClr val="tx2"/>
                </a:solidFill>
                <a:latin typeface="Baloo Thambi 2 ExtraBold" panose="03080902040302020200" pitchFamily="66" charset="0"/>
              </a:rPr>
              <a:t>Dans la tête de vos usagers ? Faites leur portrait robot !</a:t>
            </a:r>
          </a:p>
          <a:p>
            <a:r>
              <a:rPr lang="fr-FR" sz="1600" i="1" dirty="0">
                <a:solidFill>
                  <a:schemeClr val="tx2"/>
                </a:solidFill>
                <a:latin typeface="Baloo Thambi 2" panose="03080502040302020200" pitchFamily="66" charset="0"/>
              </a:rPr>
              <a:t>Par Laurent CHILDZ,</a:t>
            </a:r>
            <a:r>
              <a:rPr lang="fr-FR" sz="1600" i="1" baseline="0" dirty="0">
                <a:solidFill>
                  <a:schemeClr val="tx2"/>
                </a:solidFill>
                <a:latin typeface="Baloo Thambi 2" panose="03080502040302020200" pitchFamily="66" charset="0"/>
              </a:rPr>
              <a:t> Direction du Numérique</a:t>
            </a:r>
            <a:endParaRPr lang="fr-FR" sz="1600" i="1" dirty="0">
              <a:solidFill>
                <a:schemeClr val="tx2"/>
              </a:solidFill>
              <a:latin typeface="Baloo Thambi 2" panose="03080502040302020200" pitchFamily="66" charset="0"/>
            </a:endParaRPr>
          </a:p>
        </p:txBody>
      </p:sp>
      <p:sp>
        <p:nvSpPr>
          <p:cNvPr id="41" name="ZoneTexte 40"/>
          <p:cNvSpPr txBox="1"/>
          <p:nvPr userDrawn="1"/>
        </p:nvSpPr>
        <p:spPr>
          <a:xfrm>
            <a:off x="3770266" y="4059903"/>
            <a:ext cx="7386496" cy="615553"/>
          </a:xfrm>
          <a:prstGeom prst="rect">
            <a:avLst/>
          </a:prstGeom>
          <a:solidFill>
            <a:schemeClr val="bg2"/>
          </a:solidFill>
        </p:spPr>
        <p:txBody>
          <a:bodyPr wrap="square" rtlCol="0">
            <a:spAutoFit/>
          </a:bodyPr>
          <a:lstStyle/>
          <a:p>
            <a:r>
              <a:rPr lang="fr-FR" dirty="0">
                <a:solidFill>
                  <a:schemeClr val="tx2"/>
                </a:solidFill>
                <a:latin typeface="Baloo Thambi 2 ExtraBold" panose="03080902040302020200" pitchFamily="66" charset="0"/>
              </a:rPr>
              <a:t>Dans</a:t>
            </a:r>
            <a:r>
              <a:rPr lang="fr-FR" baseline="0" dirty="0">
                <a:solidFill>
                  <a:schemeClr val="tx2"/>
                </a:solidFill>
                <a:latin typeface="Baloo Thambi 2 ExtraBold" panose="03080902040302020200" pitchFamily="66" charset="0"/>
              </a:rPr>
              <a:t> les baskets de vos usagers : découvrez pas à pas leurs parcours</a:t>
            </a:r>
            <a:endParaRPr lang="fr-FR" dirty="0">
              <a:solidFill>
                <a:schemeClr val="tx2"/>
              </a:solidFill>
              <a:latin typeface="Baloo Thambi 2 ExtraBold" panose="03080902040302020200" pitchFamily="66" charset="0"/>
            </a:endParaRPr>
          </a:p>
          <a:p>
            <a:r>
              <a:rPr lang="fr-FR" sz="1600" i="1" dirty="0">
                <a:solidFill>
                  <a:schemeClr val="tx2"/>
                </a:solidFill>
                <a:latin typeface="Baloo Thambi 2" panose="03080502040302020200" pitchFamily="66" charset="0"/>
              </a:rPr>
              <a:t>Par Justine FENET &amp; Sarah AUBRY, DIMAP</a:t>
            </a:r>
          </a:p>
        </p:txBody>
      </p:sp>
      <p:sp>
        <p:nvSpPr>
          <p:cNvPr id="42" name="ZoneTexte 41"/>
          <p:cNvSpPr txBox="1"/>
          <p:nvPr userDrawn="1"/>
        </p:nvSpPr>
        <p:spPr>
          <a:xfrm>
            <a:off x="3770266" y="4790493"/>
            <a:ext cx="7386496" cy="615553"/>
          </a:xfrm>
          <a:prstGeom prst="rect">
            <a:avLst/>
          </a:prstGeom>
          <a:solidFill>
            <a:schemeClr val="bg2"/>
          </a:solidFill>
        </p:spPr>
        <p:txBody>
          <a:bodyPr wrap="square" rtlCol="0">
            <a:spAutoFit/>
          </a:bodyPr>
          <a:lstStyle/>
          <a:p>
            <a:r>
              <a:rPr lang="fr-FR" dirty="0">
                <a:solidFill>
                  <a:schemeClr val="tx2"/>
                </a:solidFill>
                <a:latin typeface="Baloo Thambi 2 ExtraBold" panose="03080902040302020200" pitchFamily="66" charset="0"/>
              </a:rPr>
              <a:t>Organisez un atelier</a:t>
            </a:r>
            <a:r>
              <a:rPr lang="fr-FR" baseline="0" dirty="0">
                <a:solidFill>
                  <a:schemeClr val="tx2"/>
                </a:solidFill>
                <a:latin typeface="Baloo Thambi 2 ExtraBold" panose="03080902040302020200" pitchFamily="66" charset="0"/>
              </a:rPr>
              <a:t> avec les usagers</a:t>
            </a:r>
            <a:endParaRPr lang="fr-FR" dirty="0">
              <a:solidFill>
                <a:schemeClr val="tx2"/>
              </a:solidFill>
              <a:latin typeface="Baloo Thambi 2 ExtraBold" panose="03080902040302020200" pitchFamily="66" charset="0"/>
            </a:endParaRPr>
          </a:p>
          <a:p>
            <a:r>
              <a:rPr lang="fr-FR" sz="1600" i="1" dirty="0">
                <a:solidFill>
                  <a:schemeClr val="tx2"/>
                </a:solidFill>
                <a:latin typeface="Baloo Thambi 2" panose="03080502040302020200" pitchFamily="66" charset="0"/>
              </a:rPr>
              <a:t>Par Thierry JAMBU, DJSE</a:t>
            </a:r>
          </a:p>
        </p:txBody>
      </p:sp>
      <p:sp>
        <p:nvSpPr>
          <p:cNvPr id="43" name="ZoneTexte 42"/>
          <p:cNvSpPr txBox="1"/>
          <p:nvPr userDrawn="1"/>
        </p:nvSpPr>
        <p:spPr>
          <a:xfrm>
            <a:off x="3770266" y="5451606"/>
            <a:ext cx="7386496" cy="615553"/>
          </a:xfrm>
          <a:prstGeom prst="rect">
            <a:avLst/>
          </a:prstGeom>
          <a:solidFill>
            <a:schemeClr val="bg2"/>
          </a:solidFill>
        </p:spPr>
        <p:txBody>
          <a:bodyPr wrap="square" rtlCol="0">
            <a:spAutoFit/>
          </a:bodyPr>
          <a:lstStyle/>
          <a:p>
            <a:r>
              <a:rPr lang="fr-FR" dirty="0">
                <a:solidFill>
                  <a:schemeClr val="tx2"/>
                </a:solidFill>
                <a:latin typeface="Baloo Thambi 2 ExtraBold" panose="03080902040302020200" pitchFamily="66" charset="0"/>
              </a:rPr>
              <a:t>Pourquoi consulte-t-on</a:t>
            </a:r>
            <a:r>
              <a:rPr lang="fr-FR" baseline="0" dirty="0">
                <a:solidFill>
                  <a:schemeClr val="tx2"/>
                </a:solidFill>
                <a:latin typeface="Baloo Thambi 2 ExtraBold" panose="03080902040302020200" pitchFamily="66" charset="0"/>
              </a:rPr>
              <a:t> </a:t>
            </a:r>
            <a:r>
              <a:rPr lang="fr-FR" baseline="0" dirty="0" err="1">
                <a:solidFill>
                  <a:schemeClr val="tx2"/>
                </a:solidFill>
                <a:latin typeface="Baloo Thambi 2 ExtraBold" panose="03080902040302020200" pitchFamily="66" charset="0"/>
              </a:rPr>
              <a:t>TripAdvisor</a:t>
            </a:r>
            <a:r>
              <a:rPr lang="fr-FR" baseline="0" dirty="0">
                <a:solidFill>
                  <a:schemeClr val="tx2"/>
                </a:solidFill>
                <a:latin typeface="Baloo Thambi 2 ExtraBold" panose="03080902040302020200" pitchFamily="66" charset="0"/>
              </a:rPr>
              <a:t> avant de partir en vacances ?</a:t>
            </a:r>
            <a:endParaRPr lang="fr-FR" dirty="0">
              <a:solidFill>
                <a:schemeClr val="tx2"/>
              </a:solidFill>
              <a:latin typeface="Baloo Thambi 2 ExtraBold" panose="03080902040302020200" pitchFamily="66" charset="0"/>
            </a:endParaRPr>
          </a:p>
          <a:p>
            <a:r>
              <a:rPr lang="fr-FR" sz="1600" i="1" dirty="0">
                <a:solidFill>
                  <a:schemeClr val="tx2"/>
                </a:solidFill>
                <a:latin typeface="Baloo Thambi 2" panose="03080502040302020200" pitchFamily="66" charset="0"/>
              </a:rPr>
              <a:t>Par Vincent LE PERSON</a:t>
            </a:r>
            <a:r>
              <a:rPr lang="fr-FR" sz="1600" i="1" baseline="0" dirty="0">
                <a:solidFill>
                  <a:schemeClr val="tx2"/>
                </a:solidFill>
                <a:latin typeface="Baloo Thambi 2" panose="03080502040302020200" pitchFamily="66" charset="0"/>
              </a:rPr>
              <a:t> &amp; Erwan RENOU, DIMAP</a:t>
            </a:r>
            <a:endParaRPr lang="fr-FR" sz="1600" i="1" dirty="0">
              <a:solidFill>
                <a:schemeClr val="tx2"/>
              </a:solidFill>
              <a:latin typeface="Baloo Thambi 2" panose="03080502040302020200" pitchFamily="66" charset="0"/>
            </a:endParaRPr>
          </a:p>
        </p:txBody>
      </p:sp>
      <p:sp>
        <p:nvSpPr>
          <p:cNvPr id="44" name="ZoneTexte 43"/>
          <p:cNvSpPr txBox="1"/>
          <p:nvPr userDrawn="1"/>
        </p:nvSpPr>
        <p:spPr>
          <a:xfrm>
            <a:off x="8186314" y="376281"/>
            <a:ext cx="2882520" cy="646331"/>
          </a:xfrm>
          <a:prstGeom prst="rect">
            <a:avLst/>
          </a:prstGeom>
          <a:noFill/>
        </p:spPr>
        <p:txBody>
          <a:bodyPr wrap="none" rtlCol="0">
            <a:spAutoFit/>
          </a:bodyPr>
          <a:lstStyle/>
          <a:p>
            <a:r>
              <a:rPr lang="fr-FR" sz="3600" dirty="0">
                <a:solidFill>
                  <a:schemeClr val="accent1"/>
                </a:solidFill>
                <a:latin typeface="Segoe Script" panose="030B0504020000000003" pitchFamily="66" charset="0"/>
              </a:rPr>
              <a:t>Calendrier</a:t>
            </a:r>
          </a:p>
        </p:txBody>
      </p:sp>
    </p:spTree>
    <p:extLst>
      <p:ext uri="{BB962C8B-B14F-4D97-AF65-F5344CB8AC3E}">
        <p14:creationId xmlns:p14="http://schemas.microsoft.com/office/powerpoint/2010/main" val="405790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6A14335-A815-4F49-A9C7-33700E89769C}" type="datetimeFigureOut">
              <a:rPr lang="fr-FR" smtClean="0"/>
              <a:t>30/09/2020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8BFF09-0F97-46AF-B153-0542C03E1E9F}" type="slidenum">
              <a:rPr lang="fr-FR" smtClean="0"/>
              <a:t>‹N°›</a:t>
            </a:fld>
            <a:endParaRPr lang="fr-FR"/>
          </a:p>
        </p:txBody>
      </p:sp>
    </p:spTree>
    <p:extLst>
      <p:ext uri="{BB962C8B-B14F-4D97-AF65-F5344CB8AC3E}">
        <p14:creationId xmlns:p14="http://schemas.microsoft.com/office/powerpoint/2010/main" val="374589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6" name="Ellipse 5"/>
          <p:cNvSpPr/>
          <p:nvPr userDrawn="1"/>
        </p:nvSpPr>
        <p:spPr>
          <a:xfrm>
            <a:off x="665510" y="5063028"/>
            <a:ext cx="1455466" cy="1455466"/>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 name="Rectangle 3"/>
          <p:cNvSpPr/>
          <p:nvPr userDrawn="1"/>
        </p:nvSpPr>
        <p:spPr>
          <a:xfrm>
            <a:off x="3581852" y="5934362"/>
            <a:ext cx="4241950" cy="2975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838200" y="365125"/>
            <a:ext cx="10515600" cy="1325563"/>
          </a:xfrm>
          <a:prstGeom prst="rect">
            <a:avLst/>
          </a:prstGeom>
        </p:spPr>
        <p:txBody>
          <a:bodyPr/>
          <a:lstStyle>
            <a:lvl1pPr>
              <a:defRPr>
                <a:solidFill>
                  <a:schemeClr val="accent1"/>
                </a:solidFill>
                <a:latin typeface="Baloo Thambi 2" panose="03080502040302020200" pitchFamily="66" charset="0"/>
              </a:defRPr>
            </a:lvl1pPr>
          </a:lstStyle>
          <a:p>
            <a:r>
              <a:rPr lang="fr-FR" dirty="0"/>
              <a:t>Quelques bonnes pratiques </a:t>
            </a:r>
            <a:br>
              <a:rPr lang="fr-FR" dirty="0"/>
            </a:br>
            <a:r>
              <a:rPr lang="fr-FR" dirty="0"/>
              <a:t>pour un atelier collectif sur Teams</a:t>
            </a:r>
          </a:p>
        </p:txBody>
      </p:sp>
      <p:sp>
        <p:nvSpPr>
          <p:cNvPr id="3" name="ZoneTexte 2"/>
          <p:cNvSpPr txBox="1"/>
          <p:nvPr userDrawn="1"/>
        </p:nvSpPr>
        <p:spPr>
          <a:xfrm>
            <a:off x="838199" y="2001941"/>
            <a:ext cx="10556631" cy="2031325"/>
          </a:xfrm>
          <a:prstGeom prst="rect">
            <a:avLst/>
          </a:prstGeom>
          <a:noFill/>
        </p:spPr>
        <p:txBody>
          <a:bodyPr wrap="square" rtlCol="0">
            <a:spAutoFit/>
          </a:bodyPr>
          <a:lstStyle/>
          <a:p>
            <a:pPr marL="285750" indent="-285750">
              <a:buFont typeface="Arial" panose="020B0604020202020204" pitchFamily="34" charset="0"/>
              <a:buChar char="•"/>
            </a:pPr>
            <a:r>
              <a:rPr lang="fr-FR" dirty="0"/>
              <a:t>Pour vous</a:t>
            </a:r>
            <a:r>
              <a:rPr lang="fr-FR" baseline="0" dirty="0"/>
              <a:t> présenter, vous pouvez mettre en route votre caméra et la couper par la suite pour préserver votre bande passante </a:t>
            </a:r>
          </a:p>
          <a:p>
            <a:pPr marL="285750" indent="-285750">
              <a:buFont typeface="Arial" panose="020B0604020202020204" pitchFamily="34" charset="0"/>
              <a:buChar char="•"/>
            </a:pPr>
            <a:r>
              <a:rPr lang="fr-FR" dirty="0"/>
              <a:t>Vous pouvez couper votre micro lorsque</a:t>
            </a:r>
            <a:r>
              <a:rPr lang="fr-FR" baseline="0" dirty="0"/>
              <a:t> vous ne prenez pas la parole</a:t>
            </a:r>
          </a:p>
          <a:p>
            <a:pPr marL="285750" indent="-285750">
              <a:buFont typeface="Arial" panose="020B0604020202020204" pitchFamily="34" charset="0"/>
              <a:buChar char="•"/>
            </a:pPr>
            <a:r>
              <a:rPr lang="fr-FR" baseline="0" dirty="0"/>
              <a:t>L’option lever la main pour prendre la parole permet de fluidifier les échanges à plusieurs</a:t>
            </a:r>
          </a:p>
          <a:p>
            <a:pPr marL="285750" indent="-285750">
              <a:buFont typeface="Arial" panose="020B0604020202020204" pitchFamily="34" charset="0"/>
              <a:buChar char="•"/>
            </a:pPr>
            <a:r>
              <a:rPr lang="fr-FR" baseline="0" dirty="0"/>
              <a:t>La conversation vous permet de voir les échanges saisis et les partages de liens</a:t>
            </a:r>
          </a:p>
          <a:p>
            <a:pPr marL="285750" indent="-285750">
              <a:buFont typeface="Arial" panose="020B0604020202020204" pitchFamily="34" charset="0"/>
              <a:buChar char="•"/>
            </a:pPr>
            <a:r>
              <a:rPr lang="fr-FR" baseline="0" dirty="0"/>
              <a:t>Vous pouvez également vous en servir si vous rencontrez des difficultés liées à l’audio</a:t>
            </a:r>
          </a:p>
          <a:p>
            <a:pPr marL="285750" indent="-285750">
              <a:buFont typeface="Arial" panose="020B0604020202020204" pitchFamily="34" charset="0"/>
              <a:buChar char="•"/>
            </a:pPr>
            <a:endParaRPr lang="fr-FR" dirty="0"/>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239" y="5159121"/>
            <a:ext cx="1242008" cy="1117807"/>
          </a:xfrm>
          <a:prstGeom prst="rect">
            <a:avLst/>
          </a:prstGeom>
        </p:spPr>
      </p:pic>
      <p:sp>
        <p:nvSpPr>
          <p:cNvPr id="7" name="Rectangle 6"/>
          <p:cNvSpPr/>
          <p:nvPr userDrawn="1"/>
        </p:nvSpPr>
        <p:spPr>
          <a:xfrm>
            <a:off x="2436596" y="5073850"/>
            <a:ext cx="7015811" cy="1200329"/>
          </a:xfrm>
          <a:prstGeom prst="rect">
            <a:avLst/>
          </a:prstGeom>
        </p:spPr>
        <p:txBody>
          <a:bodyPr wrap="square">
            <a:spAutoFit/>
          </a:bodyPr>
          <a:lstStyle/>
          <a:p>
            <a:pPr marL="0" indent="0">
              <a:buFont typeface="Arial" panose="020B0604020202020204" pitchFamily="34" charset="0"/>
              <a:buNone/>
            </a:pPr>
            <a:endParaRPr lang="fr-FR" baseline="0" dirty="0"/>
          </a:p>
          <a:p>
            <a:pPr marL="0" indent="0">
              <a:buFont typeface="Arial" panose="020B0604020202020204" pitchFamily="34" charset="0"/>
              <a:buNone/>
            </a:pPr>
            <a:r>
              <a:rPr lang="fr-FR" baseline="0" dirty="0"/>
              <a:t>Pour votre parfaite information, nous vous précision que la session de votre atelier sera enregistrée, vous pourrez retrouver la vidéo de tous les ateliers sur  </a:t>
            </a:r>
            <a:r>
              <a:rPr lang="fr-FR" dirty="0">
                <a:solidFill>
                  <a:schemeClr val="tx2"/>
                </a:solidFill>
                <a:hlinkClick r:id="rId3"/>
              </a:rPr>
              <a:t>la chaine web </a:t>
            </a:r>
            <a:r>
              <a:rPr lang="fr-FR" dirty="0" err="1">
                <a:solidFill>
                  <a:schemeClr val="tx2"/>
                </a:solidFill>
                <a:hlinkClick r:id="rId3"/>
              </a:rPr>
              <a:t>microsoft</a:t>
            </a:r>
            <a:r>
              <a:rPr lang="fr-FR" dirty="0">
                <a:solidFill>
                  <a:schemeClr val="tx2"/>
                </a:solidFill>
                <a:hlinkClick r:id="rId3"/>
              </a:rPr>
              <a:t> </a:t>
            </a:r>
            <a:r>
              <a:rPr lang="fr-FR" dirty="0" err="1">
                <a:solidFill>
                  <a:schemeClr val="tx2"/>
                </a:solidFill>
                <a:hlinkClick r:id="rId3"/>
              </a:rPr>
              <a:t>stream</a:t>
            </a:r>
            <a:r>
              <a:rPr lang="fr-FR" dirty="0">
                <a:solidFill>
                  <a:schemeClr val="tx2"/>
                </a:solidFill>
                <a:hlinkClick r:id="rId3"/>
              </a:rPr>
              <a:t> [ Culture U ]</a:t>
            </a:r>
            <a:endParaRPr lang="fr-FR" baseline="0" dirty="0">
              <a:solidFill>
                <a:schemeClr val="tx2"/>
              </a:solidFill>
            </a:endParaRPr>
          </a:p>
        </p:txBody>
      </p:sp>
      <p:pic>
        <p:nvPicPr>
          <p:cNvPr id="8" name="Imag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17855" y="165701"/>
            <a:ext cx="1735945" cy="1609288"/>
          </a:xfrm>
          <a:prstGeom prst="rect">
            <a:avLst/>
          </a:prstGeom>
        </p:spPr>
      </p:pic>
      <p:pic>
        <p:nvPicPr>
          <p:cNvPr id="10" name="Image 9"/>
          <p:cNvPicPr>
            <a:picLocks noChangeAspect="1"/>
          </p:cNvPicPr>
          <p:nvPr userDrawn="1"/>
        </p:nvPicPr>
        <p:blipFill>
          <a:blip r:embed="rId5"/>
          <a:stretch>
            <a:fillRect/>
          </a:stretch>
        </p:blipFill>
        <p:spPr>
          <a:xfrm>
            <a:off x="2807254" y="3979400"/>
            <a:ext cx="4943475" cy="962025"/>
          </a:xfrm>
          <a:prstGeom prst="rect">
            <a:avLst/>
          </a:prstGeom>
        </p:spPr>
      </p:pic>
      <p:sp>
        <p:nvSpPr>
          <p:cNvPr id="11" name="Ellipse 10"/>
          <p:cNvSpPr/>
          <p:nvPr userDrawn="1"/>
        </p:nvSpPr>
        <p:spPr>
          <a:xfrm>
            <a:off x="3305908" y="2429263"/>
            <a:ext cx="102802" cy="102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userDrawn="1"/>
        </p:nvSpPr>
        <p:spPr>
          <a:xfrm>
            <a:off x="3669324" y="4208817"/>
            <a:ext cx="102802" cy="102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userDrawn="1"/>
        </p:nvSpPr>
        <p:spPr>
          <a:xfrm>
            <a:off x="7713786" y="2696104"/>
            <a:ext cx="102802" cy="10280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4" name="Ellipse 13"/>
          <p:cNvSpPr/>
          <p:nvPr userDrawn="1"/>
        </p:nvSpPr>
        <p:spPr>
          <a:xfrm>
            <a:off x="4219407" y="4208817"/>
            <a:ext cx="102802" cy="10280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5" name="Ellipse 14"/>
          <p:cNvSpPr/>
          <p:nvPr userDrawn="1"/>
        </p:nvSpPr>
        <p:spPr>
          <a:xfrm>
            <a:off x="9566454" y="2982229"/>
            <a:ext cx="102802" cy="1028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6" name="Ellipse 15"/>
          <p:cNvSpPr/>
          <p:nvPr userDrawn="1"/>
        </p:nvSpPr>
        <p:spPr>
          <a:xfrm>
            <a:off x="5693331" y="4197153"/>
            <a:ext cx="102802" cy="1028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7" name="Ellipse 16"/>
          <p:cNvSpPr/>
          <p:nvPr userDrawn="1"/>
        </p:nvSpPr>
        <p:spPr>
          <a:xfrm>
            <a:off x="8609670" y="3242842"/>
            <a:ext cx="102802" cy="1028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8" name="Ellipse 17"/>
          <p:cNvSpPr/>
          <p:nvPr userDrawn="1"/>
        </p:nvSpPr>
        <p:spPr>
          <a:xfrm>
            <a:off x="6166340" y="4195349"/>
            <a:ext cx="102802" cy="1028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228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094513" y="1146213"/>
            <a:ext cx="7454958" cy="991517"/>
          </a:xfrm>
          <a:prstGeom prst="rect">
            <a:avLst/>
          </a:prstGeom>
        </p:spPr>
        <p:txBody>
          <a:bodyPr anchor="b"/>
          <a:lstStyle>
            <a:lvl1pPr algn="ctr">
              <a:defRPr sz="6000">
                <a:solidFill>
                  <a:schemeClr val="tx2"/>
                </a:solidFill>
                <a:latin typeface="Baloo Thambi 2" panose="03080502040302020200" pitchFamily="66" charset="0"/>
              </a:defRPr>
            </a:lvl1pPr>
          </a:lstStyle>
          <a:p>
            <a:r>
              <a:rPr lang="fr-FR" dirty="0"/>
              <a:t>MON ATELIER</a:t>
            </a:r>
          </a:p>
        </p:txBody>
      </p:sp>
      <p:sp>
        <p:nvSpPr>
          <p:cNvPr id="13" name="ZoneTexte 12"/>
          <p:cNvSpPr txBox="1"/>
          <p:nvPr userDrawn="1"/>
        </p:nvSpPr>
        <p:spPr>
          <a:xfrm>
            <a:off x="4008477" y="4508207"/>
            <a:ext cx="2488019" cy="1872000"/>
          </a:xfrm>
          <a:prstGeom prst="rect">
            <a:avLst/>
          </a:prstGeom>
          <a:noFill/>
          <a:ln>
            <a:solidFill>
              <a:schemeClr val="tx2"/>
            </a:solidFill>
          </a:ln>
        </p:spPr>
        <p:txBody>
          <a:bodyPr wrap="square" rtlCol="0">
            <a:spAutoFit/>
          </a:bodyPr>
          <a:lstStyle/>
          <a:p>
            <a:endParaRPr lang="fr-FR" dirty="0"/>
          </a:p>
        </p:txBody>
      </p:sp>
      <p:sp>
        <p:nvSpPr>
          <p:cNvPr id="14" name="ZoneTexte 13"/>
          <p:cNvSpPr txBox="1"/>
          <p:nvPr userDrawn="1"/>
        </p:nvSpPr>
        <p:spPr>
          <a:xfrm>
            <a:off x="6776486" y="4508207"/>
            <a:ext cx="2488019" cy="1872000"/>
          </a:xfrm>
          <a:prstGeom prst="rect">
            <a:avLst/>
          </a:prstGeom>
          <a:noFill/>
          <a:ln>
            <a:solidFill>
              <a:schemeClr val="accent1"/>
            </a:solidFill>
          </a:ln>
        </p:spPr>
        <p:txBody>
          <a:bodyPr wrap="square" rtlCol="0">
            <a:spAutoFit/>
          </a:bodyPr>
          <a:lstStyle/>
          <a:p>
            <a:endParaRPr lang="fr-FR" dirty="0"/>
          </a:p>
        </p:txBody>
      </p:sp>
      <p:sp>
        <p:nvSpPr>
          <p:cNvPr id="15" name="ZoneTexte 14"/>
          <p:cNvSpPr txBox="1"/>
          <p:nvPr userDrawn="1"/>
        </p:nvSpPr>
        <p:spPr>
          <a:xfrm>
            <a:off x="9455891" y="4508207"/>
            <a:ext cx="2488019" cy="1872000"/>
          </a:xfrm>
          <a:prstGeom prst="rect">
            <a:avLst/>
          </a:prstGeom>
          <a:noFill/>
          <a:ln>
            <a:solidFill>
              <a:schemeClr val="accent2"/>
            </a:solidFill>
          </a:ln>
        </p:spPr>
        <p:txBody>
          <a:bodyPr wrap="square" rtlCol="0">
            <a:spAutoFit/>
          </a:bodyPr>
          <a:lstStyle/>
          <a:p>
            <a:endParaRPr lang="fr-FR" dirty="0"/>
          </a:p>
        </p:txBody>
      </p:sp>
      <p:grpSp>
        <p:nvGrpSpPr>
          <p:cNvPr id="76" name="Google Shape;2749;p37"/>
          <p:cNvGrpSpPr/>
          <p:nvPr userDrawn="1"/>
        </p:nvGrpSpPr>
        <p:grpSpPr>
          <a:xfrm>
            <a:off x="480023" y="2034747"/>
            <a:ext cx="2991599" cy="3293730"/>
            <a:chOff x="2152750" y="190500"/>
            <a:chExt cx="4293756" cy="4762499"/>
          </a:xfrm>
        </p:grpSpPr>
        <p:sp>
          <p:nvSpPr>
            <p:cNvPr id="77" name="Google Shape;2750;p37"/>
            <p:cNvSpPr/>
            <p:nvPr/>
          </p:nvSpPr>
          <p:spPr>
            <a:xfrm>
              <a:off x="2152750" y="2957607"/>
              <a:ext cx="756691" cy="437959"/>
            </a:xfrm>
            <a:custGeom>
              <a:avLst/>
              <a:gdLst/>
              <a:ahLst/>
              <a:cxnLst/>
              <a:rect l="l" t="t" r="r" b="b"/>
              <a:pathLst>
                <a:path w="756691" h="437959" extrusionOk="0">
                  <a:moveTo>
                    <a:pt x="756692" y="218980"/>
                  </a:moveTo>
                  <a:cubicBezTo>
                    <a:pt x="756692" y="339919"/>
                    <a:pt x="587300" y="437959"/>
                    <a:pt x="378346" y="437959"/>
                  </a:cubicBezTo>
                  <a:cubicBezTo>
                    <a:pt x="169391" y="437959"/>
                    <a:pt x="0" y="339919"/>
                    <a:pt x="0" y="218980"/>
                  </a:cubicBezTo>
                  <a:cubicBezTo>
                    <a:pt x="0" y="98041"/>
                    <a:pt x="169391" y="0"/>
                    <a:pt x="378346" y="0"/>
                  </a:cubicBezTo>
                  <a:cubicBezTo>
                    <a:pt x="587300" y="0"/>
                    <a:pt x="756692" y="98041"/>
                    <a:pt x="756692" y="218980"/>
                  </a:cubicBezTo>
                  <a:close/>
                </a:path>
              </a:pathLst>
            </a:custGeom>
            <a:solidFill>
              <a:srgbClr val="D6D8E5">
                <a:alpha val="4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78" name="Google Shape;2751;p37"/>
            <p:cNvSpPr/>
            <p:nvPr/>
          </p:nvSpPr>
          <p:spPr>
            <a:xfrm>
              <a:off x="2318956" y="3109336"/>
              <a:ext cx="225716" cy="175248"/>
            </a:xfrm>
            <a:custGeom>
              <a:avLst/>
              <a:gdLst/>
              <a:ahLst/>
              <a:cxnLst/>
              <a:rect l="l" t="t" r="r" b="b"/>
              <a:pathLst>
                <a:path w="225716" h="175248" extrusionOk="0">
                  <a:moveTo>
                    <a:pt x="18072" y="5"/>
                  </a:moveTo>
                  <a:cubicBezTo>
                    <a:pt x="45158" y="22103"/>
                    <a:pt x="85074" y="1910"/>
                    <a:pt x="87070" y="3910"/>
                  </a:cubicBezTo>
                  <a:cubicBezTo>
                    <a:pt x="118886" y="33494"/>
                    <a:pt x="152260" y="61346"/>
                    <a:pt x="187050" y="87349"/>
                  </a:cubicBezTo>
                  <a:cubicBezTo>
                    <a:pt x="203871" y="100684"/>
                    <a:pt x="230197" y="118400"/>
                    <a:pt x="225065" y="144023"/>
                  </a:cubicBezTo>
                  <a:cubicBezTo>
                    <a:pt x="216511" y="189742"/>
                    <a:pt x="143522" y="175646"/>
                    <a:pt x="115961" y="161644"/>
                  </a:cubicBezTo>
                  <a:cubicBezTo>
                    <a:pt x="88400" y="147642"/>
                    <a:pt x="65876" y="124496"/>
                    <a:pt x="39931" y="108304"/>
                  </a:cubicBezTo>
                  <a:cubicBezTo>
                    <a:pt x="20924" y="96683"/>
                    <a:pt x="2961" y="90682"/>
                    <a:pt x="110" y="67156"/>
                  </a:cubicBezTo>
                  <a:cubicBezTo>
                    <a:pt x="-1410" y="52964"/>
                    <a:pt x="13225" y="-567"/>
                    <a:pt x="18072" y="5"/>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79" name="Google Shape;2752;p37"/>
            <p:cNvSpPr/>
            <p:nvPr/>
          </p:nvSpPr>
          <p:spPr>
            <a:xfrm>
              <a:off x="2319304" y="3166967"/>
              <a:ext cx="224715" cy="117585"/>
            </a:xfrm>
            <a:custGeom>
              <a:avLst/>
              <a:gdLst/>
              <a:ahLst/>
              <a:cxnLst/>
              <a:rect l="l" t="t" r="r" b="b"/>
              <a:pathLst>
                <a:path w="224715" h="117585" extrusionOk="0">
                  <a:moveTo>
                    <a:pt x="427" y="0"/>
                  </a:moveTo>
                  <a:cubicBezTo>
                    <a:pt x="3943" y="22574"/>
                    <a:pt x="22000" y="28575"/>
                    <a:pt x="40533" y="40291"/>
                  </a:cubicBezTo>
                  <a:cubicBezTo>
                    <a:pt x="66953" y="56769"/>
                    <a:pt x="90332" y="80582"/>
                    <a:pt x="117893" y="94583"/>
                  </a:cubicBezTo>
                  <a:cubicBezTo>
                    <a:pt x="143364" y="107442"/>
                    <a:pt x="206849" y="120301"/>
                    <a:pt x="224716" y="87630"/>
                  </a:cubicBezTo>
                  <a:cubicBezTo>
                    <a:pt x="215212" y="131731"/>
                    <a:pt x="143269" y="117920"/>
                    <a:pt x="115993" y="104013"/>
                  </a:cubicBezTo>
                  <a:cubicBezTo>
                    <a:pt x="88717" y="90107"/>
                    <a:pt x="65908" y="66866"/>
                    <a:pt x="39962" y="50673"/>
                  </a:cubicBezTo>
                  <a:cubicBezTo>
                    <a:pt x="20955" y="39053"/>
                    <a:pt x="2993" y="33052"/>
                    <a:pt x="142" y="9525"/>
                  </a:cubicBezTo>
                  <a:cubicBezTo>
                    <a:pt x="-117" y="6353"/>
                    <a:pt x="-21" y="3153"/>
                    <a:pt x="427" y="0"/>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0" name="Google Shape;2753;p37"/>
            <p:cNvSpPr/>
            <p:nvPr/>
          </p:nvSpPr>
          <p:spPr>
            <a:xfrm>
              <a:off x="2550431" y="3021675"/>
              <a:ext cx="225586" cy="168802"/>
            </a:xfrm>
            <a:custGeom>
              <a:avLst/>
              <a:gdLst/>
              <a:ahLst/>
              <a:cxnLst/>
              <a:rect l="l" t="t" r="r" b="b"/>
              <a:pathLst>
                <a:path w="225586" h="168802" extrusionOk="0">
                  <a:moveTo>
                    <a:pt x="21626" y="130"/>
                  </a:moveTo>
                  <a:cubicBezTo>
                    <a:pt x="48617" y="22228"/>
                    <a:pt x="96040" y="-1965"/>
                    <a:pt x="97656" y="130"/>
                  </a:cubicBezTo>
                  <a:cubicBezTo>
                    <a:pt x="125867" y="28715"/>
                    <a:pt x="155661" y="55680"/>
                    <a:pt x="186897" y="80902"/>
                  </a:cubicBezTo>
                  <a:cubicBezTo>
                    <a:pt x="203813" y="94237"/>
                    <a:pt x="230139" y="111954"/>
                    <a:pt x="224912" y="137576"/>
                  </a:cubicBezTo>
                  <a:cubicBezTo>
                    <a:pt x="216358" y="183296"/>
                    <a:pt x="143369" y="169199"/>
                    <a:pt x="115808" y="155197"/>
                  </a:cubicBezTo>
                  <a:cubicBezTo>
                    <a:pt x="88247" y="141196"/>
                    <a:pt x="65723" y="118050"/>
                    <a:pt x="39778" y="101857"/>
                  </a:cubicBezTo>
                  <a:cubicBezTo>
                    <a:pt x="20770" y="90237"/>
                    <a:pt x="2903" y="84236"/>
                    <a:pt x="52" y="60709"/>
                  </a:cubicBezTo>
                  <a:cubicBezTo>
                    <a:pt x="-1088" y="46517"/>
                    <a:pt x="16779" y="-441"/>
                    <a:pt x="21626" y="130"/>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1" name="Google Shape;2754;p37"/>
            <p:cNvSpPr/>
            <p:nvPr/>
          </p:nvSpPr>
          <p:spPr>
            <a:xfrm>
              <a:off x="2551534" y="3076575"/>
              <a:ext cx="224758" cy="117584"/>
            </a:xfrm>
            <a:custGeom>
              <a:avLst/>
              <a:gdLst/>
              <a:ahLst/>
              <a:cxnLst/>
              <a:rect l="l" t="t" r="r" b="b"/>
              <a:pathLst>
                <a:path w="224758" h="117584" extrusionOk="0">
                  <a:moveTo>
                    <a:pt x="375" y="0"/>
                  </a:moveTo>
                  <a:cubicBezTo>
                    <a:pt x="3986" y="22574"/>
                    <a:pt x="22043" y="28575"/>
                    <a:pt x="40481" y="40291"/>
                  </a:cubicBezTo>
                  <a:cubicBezTo>
                    <a:pt x="66996" y="56769"/>
                    <a:pt x="90375" y="80581"/>
                    <a:pt x="117841" y="94583"/>
                  </a:cubicBezTo>
                  <a:cubicBezTo>
                    <a:pt x="143312" y="107442"/>
                    <a:pt x="206892" y="120301"/>
                    <a:pt x="224759" y="87630"/>
                  </a:cubicBezTo>
                  <a:cubicBezTo>
                    <a:pt x="215255" y="131731"/>
                    <a:pt x="143217" y="117920"/>
                    <a:pt x="115941" y="104013"/>
                  </a:cubicBezTo>
                  <a:cubicBezTo>
                    <a:pt x="88665" y="90106"/>
                    <a:pt x="65951" y="66865"/>
                    <a:pt x="39910" y="50673"/>
                  </a:cubicBezTo>
                  <a:cubicBezTo>
                    <a:pt x="21378" y="39053"/>
                    <a:pt x="3036" y="33052"/>
                    <a:pt x="185" y="9525"/>
                  </a:cubicBezTo>
                  <a:cubicBezTo>
                    <a:pt x="-114" y="6353"/>
                    <a:pt x="-50" y="3153"/>
                    <a:pt x="375" y="0"/>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2" name="Google Shape;2755;p37"/>
            <p:cNvSpPr/>
            <p:nvPr/>
          </p:nvSpPr>
          <p:spPr>
            <a:xfrm>
              <a:off x="2330724" y="2010537"/>
              <a:ext cx="387976" cy="1115665"/>
            </a:xfrm>
            <a:custGeom>
              <a:avLst/>
              <a:gdLst/>
              <a:ahLst/>
              <a:cxnLst/>
              <a:rect l="l" t="t" r="r" b="b"/>
              <a:pathLst>
                <a:path w="387976" h="1115665" extrusionOk="0">
                  <a:moveTo>
                    <a:pt x="4689" y="96964"/>
                  </a:moveTo>
                  <a:cubicBezTo>
                    <a:pt x="6019" y="138017"/>
                    <a:pt x="18754" y="316039"/>
                    <a:pt x="24456" y="410623"/>
                  </a:cubicBezTo>
                  <a:cubicBezTo>
                    <a:pt x="30159" y="505206"/>
                    <a:pt x="31489" y="620173"/>
                    <a:pt x="31489" y="620173"/>
                  </a:cubicBezTo>
                  <a:cubicBezTo>
                    <a:pt x="31489" y="620173"/>
                    <a:pt x="15238" y="688943"/>
                    <a:pt x="4689" y="769715"/>
                  </a:cubicBezTo>
                  <a:cubicBezTo>
                    <a:pt x="-5861" y="850487"/>
                    <a:pt x="4689" y="1105472"/>
                    <a:pt x="4689" y="1105472"/>
                  </a:cubicBezTo>
                  <a:cubicBezTo>
                    <a:pt x="25827" y="1119064"/>
                    <a:pt x="52928" y="1119064"/>
                    <a:pt x="74066" y="1105472"/>
                  </a:cubicBezTo>
                  <a:cubicBezTo>
                    <a:pt x="74066" y="1105472"/>
                    <a:pt x="117403" y="901446"/>
                    <a:pt x="137456" y="809530"/>
                  </a:cubicBezTo>
                  <a:cubicBezTo>
                    <a:pt x="157509" y="717614"/>
                    <a:pt x="161026" y="664559"/>
                    <a:pt x="171480" y="607600"/>
                  </a:cubicBezTo>
                  <a:cubicBezTo>
                    <a:pt x="184025" y="538639"/>
                    <a:pt x="211206" y="217075"/>
                    <a:pt x="211206" y="217075"/>
                  </a:cubicBezTo>
                  <a:lnTo>
                    <a:pt x="222040" y="217742"/>
                  </a:lnTo>
                  <a:lnTo>
                    <a:pt x="250551" y="580930"/>
                  </a:lnTo>
                  <a:cubicBezTo>
                    <a:pt x="241642" y="607685"/>
                    <a:pt x="235526" y="635299"/>
                    <a:pt x="232304" y="663321"/>
                  </a:cubicBezTo>
                  <a:cubicBezTo>
                    <a:pt x="224416" y="722471"/>
                    <a:pt x="240573" y="1020127"/>
                    <a:pt x="240573" y="1020127"/>
                  </a:cubicBezTo>
                  <a:cubicBezTo>
                    <a:pt x="264164" y="1033272"/>
                    <a:pt x="293106" y="1032091"/>
                    <a:pt x="315557" y="1017079"/>
                  </a:cubicBezTo>
                  <a:cubicBezTo>
                    <a:pt x="315557" y="1017079"/>
                    <a:pt x="387976" y="622840"/>
                    <a:pt x="387976" y="562832"/>
                  </a:cubicBezTo>
                  <a:cubicBezTo>
                    <a:pt x="387976" y="523208"/>
                    <a:pt x="381229" y="0"/>
                    <a:pt x="381229" y="0"/>
                  </a:cubicBezTo>
                  <a:close/>
                </a:path>
              </a:pathLst>
            </a:custGeom>
            <a:solidFill>
              <a:schemeClr val="accent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3" name="Google Shape;2756;p37"/>
            <p:cNvSpPr/>
            <p:nvPr/>
          </p:nvSpPr>
          <p:spPr>
            <a:xfrm>
              <a:off x="2382705" y="1314450"/>
              <a:ext cx="248692" cy="242377"/>
            </a:xfrm>
            <a:custGeom>
              <a:avLst/>
              <a:gdLst/>
              <a:ahLst/>
              <a:cxnLst/>
              <a:rect l="l" t="t" r="r" b="b"/>
              <a:pathLst>
                <a:path w="248692" h="242377" extrusionOk="0">
                  <a:moveTo>
                    <a:pt x="50881" y="0"/>
                  </a:moveTo>
                  <a:cubicBezTo>
                    <a:pt x="50881" y="0"/>
                    <a:pt x="55538" y="89440"/>
                    <a:pt x="53542" y="97346"/>
                  </a:cubicBezTo>
                  <a:cubicBezTo>
                    <a:pt x="51546" y="105251"/>
                    <a:pt x="12486" y="131540"/>
                    <a:pt x="1176" y="140970"/>
                  </a:cubicBezTo>
                  <a:cubicBezTo>
                    <a:pt x="-10133" y="150400"/>
                    <a:pt x="62951" y="222599"/>
                    <a:pt x="98400" y="238887"/>
                  </a:cubicBezTo>
                  <a:cubicBezTo>
                    <a:pt x="133849" y="255175"/>
                    <a:pt x="246564" y="212217"/>
                    <a:pt x="248560" y="156782"/>
                  </a:cubicBezTo>
                  <a:cubicBezTo>
                    <a:pt x="250556" y="101346"/>
                    <a:pt x="229552" y="54769"/>
                    <a:pt x="211970" y="52006"/>
                  </a:cubicBezTo>
                  <a:cubicBezTo>
                    <a:pt x="194388" y="49244"/>
                    <a:pt x="50881" y="0"/>
                    <a:pt x="50881" y="0"/>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4" name="Google Shape;2757;p37"/>
            <p:cNvSpPr/>
            <p:nvPr/>
          </p:nvSpPr>
          <p:spPr>
            <a:xfrm>
              <a:off x="2671394" y="1371981"/>
              <a:ext cx="353519" cy="695039"/>
            </a:xfrm>
            <a:custGeom>
              <a:avLst/>
              <a:gdLst/>
              <a:ahLst/>
              <a:cxnLst/>
              <a:rect l="l" t="t" r="r" b="b"/>
              <a:pathLst>
                <a:path w="353519" h="695039" extrusionOk="0">
                  <a:moveTo>
                    <a:pt x="6725" y="108394"/>
                  </a:moveTo>
                  <a:cubicBezTo>
                    <a:pt x="11952" y="68961"/>
                    <a:pt x="-13993" y="31432"/>
                    <a:pt x="11192" y="0"/>
                  </a:cubicBezTo>
                  <a:cubicBezTo>
                    <a:pt x="99292" y="86582"/>
                    <a:pt x="88077" y="315754"/>
                    <a:pt x="108130" y="462344"/>
                  </a:cubicBezTo>
                  <a:cubicBezTo>
                    <a:pt x="173516" y="530924"/>
                    <a:pt x="305049" y="598456"/>
                    <a:pt x="342114" y="614744"/>
                  </a:cubicBezTo>
                  <a:cubicBezTo>
                    <a:pt x="348861" y="617791"/>
                    <a:pt x="354659" y="621030"/>
                    <a:pt x="353328" y="628364"/>
                  </a:cubicBezTo>
                  <a:cubicBezTo>
                    <a:pt x="348006" y="656939"/>
                    <a:pt x="339738" y="667798"/>
                    <a:pt x="322726" y="695039"/>
                  </a:cubicBezTo>
                  <a:cubicBezTo>
                    <a:pt x="235671" y="657415"/>
                    <a:pt x="172946" y="635794"/>
                    <a:pt x="64223" y="532257"/>
                  </a:cubicBezTo>
                  <a:cubicBezTo>
                    <a:pt x="53909" y="521094"/>
                    <a:pt x="44680" y="508978"/>
                    <a:pt x="36662" y="496062"/>
                  </a:cubicBezTo>
                  <a:cubicBezTo>
                    <a:pt x="5584" y="403479"/>
                    <a:pt x="-2209" y="176498"/>
                    <a:pt x="6725" y="108394"/>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5" name="Google Shape;2758;p37"/>
            <p:cNvSpPr/>
            <p:nvPr/>
          </p:nvSpPr>
          <p:spPr>
            <a:xfrm>
              <a:off x="2315965" y="1348763"/>
              <a:ext cx="403432" cy="814679"/>
            </a:xfrm>
            <a:custGeom>
              <a:avLst/>
              <a:gdLst/>
              <a:ahLst/>
              <a:cxnLst/>
              <a:rect l="l" t="t" r="r" b="b"/>
              <a:pathLst>
                <a:path w="403432" h="814679" extrusionOk="0">
                  <a:moveTo>
                    <a:pt x="107642" y="78462"/>
                  </a:moveTo>
                  <a:cubicBezTo>
                    <a:pt x="107642" y="78462"/>
                    <a:pt x="172458" y="175236"/>
                    <a:pt x="262839" y="184761"/>
                  </a:cubicBezTo>
                  <a:cubicBezTo>
                    <a:pt x="291351" y="156186"/>
                    <a:pt x="293917" y="56364"/>
                    <a:pt x="254476" y="24360"/>
                  </a:cubicBezTo>
                  <a:cubicBezTo>
                    <a:pt x="254476" y="24360"/>
                    <a:pt x="290780" y="-4977"/>
                    <a:pt x="315585" y="738"/>
                  </a:cubicBezTo>
                  <a:cubicBezTo>
                    <a:pt x="342222" y="16921"/>
                    <a:pt x="362057" y="42286"/>
                    <a:pt x="371373" y="72081"/>
                  </a:cubicBezTo>
                  <a:cubicBezTo>
                    <a:pt x="394367" y="138651"/>
                    <a:pt x="405154" y="208831"/>
                    <a:pt x="403210" y="279249"/>
                  </a:cubicBezTo>
                  <a:cubicBezTo>
                    <a:pt x="401690" y="374499"/>
                    <a:pt x="403210" y="664250"/>
                    <a:pt x="403210" y="664250"/>
                  </a:cubicBezTo>
                  <a:cubicBezTo>
                    <a:pt x="403210" y="664250"/>
                    <a:pt x="390570" y="725591"/>
                    <a:pt x="308838" y="771216"/>
                  </a:cubicBezTo>
                  <a:cubicBezTo>
                    <a:pt x="227105" y="816840"/>
                    <a:pt x="166281" y="821317"/>
                    <a:pt x="110874" y="808363"/>
                  </a:cubicBezTo>
                  <a:cubicBezTo>
                    <a:pt x="65065" y="797695"/>
                    <a:pt x="27240" y="781503"/>
                    <a:pt x="11559" y="748260"/>
                  </a:cubicBezTo>
                  <a:cubicBezTo>
                    <a:pt x="15646" y="681585"/>
                    <a:pt x="45298" y="508040"/>
                    <a:pt x="34178" y="424410"/>
                  </a:cubicBezTo>
                  <a:cubicBezTo>
                    <a:pt x="23059" y="340781"/>
                    <a:pt x="5667" y="278202"/>
                    <a:pt x="915" y="210574"/>
                  </a:cubicBezTo>
                  <a:cubicBezTo>
                    <a:pt x="-3837" y="142947"/>
                    <a:pt x="9848" y="143899"/>
                    <a:pt x="43682" y="120182"/>
                  </a:cubicBezTo>
                  <a:cubicBezTo>
                    <a:pt x="63986" y="104770"/>
                    <a:pt x="85361" y="90826"/>
                    <a:pt x="107642" y="78462"/>
                  </a:cubicBez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6" name="Google Shape;2759;p37"/>
            <p:cNvSpPr/>
            <p:nvPr/>
          </p:nvSpPr>
          <p:spPr>
            <a:xfrm>
              <a:off x="2373403" y="1062776"/>
              <a:ext cx="268166" cy="327122"/>
            </a:xfrm>
            <a:custGeom>
              <a:avLst/>
              <a:gdLst/>
              <a:ahLst/>
              <a:cxnLst/>
              <a:rect l="l" t="t" r="r" b="b"/>
              <a:pathLst>
                <a:path w="268166" h="327122" extrusionOk="0">
                  <a:moveTo>
                    <a:pt x="262234" y="118324"/>
                  </a:moveTo>
                  <a:lnTo>
                    <a:pt x="262234" y="118324"/>
                  </a:lnTo>
                  <a:cubicBezTo>
                    <a:pt x="251590" y="48886"/>
                    <a:pt x="201695" y="-3787"/>
                    <a:pt x="130227" y="214"/>
                  </a:cubicBezTo>
                  <a:cubicBezTo>
                    <a:pt x="54204" y="4462"/>
                    <a:pt x="-3996" y="69658"/>
                    <a:pt x="215" y="145851"/>
                  </a:cubicBezTo>
                  <a:cubicBezTo>
                    <a:pt x="2583" y="188590"/>
                    <a:pt x="24775" y="227747"/>
                    <a:pt x="60184" y="251674"/>
                  </a:cubicBezTo>
                  <a:cubicBezTo>
                    <a:pt x="62685" y="262208"/>
                    <a:pt x="66417" y="272400"/>
                    <a:pt x="71303" y="282058"/>
                  </a:cubicBezTo>
                  <a:cubicBezTo>
                    <a:pt x="96488" y="311681"/>
                    <a:pt x="172994" y="329683"/>
                    <a:pt x="194852" y="326826"/>
                  </a:cubicBezTo>
                  <a:cubicBezTo>
                    <a:pt x="223364" y="322825"/>
                    <a:pt x="238380" y="311014"/>
                    <a:pt x="251875" y="280153"/>
                  </a:cubicBezTo>
                  <a:cubicBezTo>
                    <a:pt x="275540" y="225385"/>
                    <a:pt x="268127" y="152518"/>
                    <a:pt x="262234" y="118324"/>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7" name="Google Shape;2760;p37"/>
            <p:cNvSpPr/>
            <p:nvPr/>
          </p:nvSpPr>
          <p:spPr>
            <a:xfrm>
              <a:off x="2348404" y="1033740"/>
              <a:ext cx="282986" cy="280709"/>
            </a:xfrm>
            <a:custGeom>
              <a:avLst/>
              <a:gdLst/>
              <a:ahLst/>
              <a:cxnLst/>
              <a:rect l="l" t="t" r="r" b="b"/>
              <a:pathLst>
                <a:path w="282986" h="280709" extrusionOk="0">
                  <a:moveTo>
                    <a:pt x="85182" y="280709"/>
                  </a:moveTo>
                  <a:lnTo>
                    <a:pt x="85182" y="280709"/>
                  </a:lnTo>
                  <a:lnTo>
                    <a:pt x="91740" y="220130"/>
                  </a:lnTo>
                  <a:cubicBezTo>
                    <a:pt x="91740" y="220130"/>
                    <a:pt x="41940" y="91733"/>
                    <a:pt x="159122" y="116403"/>
                  </a:cubicBezTo>
                  <a:cubicBezTo>
                    <a:pt x="236102" y="132595"/>
                    <a:pt x="255490" y="139644"/>
                    <a:pt x="278964" y="87828"/>
                  </a:cubicBezTo>
                  <a:cubicBezTo>
                    <a:pt x="302439" y="36012"/>
                    <a:pt x="219661" y="-10565"/>
                    <a:pt x="121487" y="2103"/>
                  </a:cubicBezTo>
                  <a:cubicBezTo>
                    <a:pt x="51379" y="9511"/>
                    <a:pt x="-1397" y="69481"/>
                    <a:pt x="28" y="140120"/>
                  </a:cubicBezTo>
                  <a:cubicBezTo>
                    <a:pt x="2594" y="178506"/>
                    <a:pt x="12763" y="255658"/>
                    <a:pt x="85182" y="280709"/>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8" name="Google Shape;2761;p37"/>
            <p:cNvSpPr/>
            <p:nvPr/>
          </p:nvSpPr>
          <p:spPr>
            <a:xfrm>
              <a:off x="2295460" y="1509426"/>
              <a:ext cx="362138" cy="623316"/>
            </a:xfrm>
            <a:custGeom>
              <a:avLst/>
              <a:gdLst/>
              <a:ahLst/>
              <a:cxnLst/>
              <a:rect l="l" t="t" r="r" b="b"/>
              <a:pathLst>
                <a:path w="362138" h="623316" extrusionOk="0">
                  <a:moveTo>
                    <a:pt x="1462" y="9525"/>
                  </a:moveTo>
                  <a:cubicBezTo>
                    <a:pt x="35295" y="0"/>
                    <a:pt x="9540" y="7906"/>
                    <a:pt x="35295" y="0"/>
                  </a:cubicBezTo>
                  <a:cubicBezTo>
                    <a:pt x="123395" y="86678"/>
                    <a:pt x="112466" y="235077"/>
                    <a:pt x="132424" y="381762"/>
                  </a:cubicBezTo>
                  <a:cubicBezTo>
                    <a:pt x="181083" y="462343"/>
                    <a:pt x="361655" y="571595"/>
                    <a:pt x="361655" y="571595"/>
                  </a:cubicBezTo>
                  <a:cubicBezTo>
                    <a:pt x="363936" y="587216"/>
                    <a:pt x="358424" y="591788"/>
                    <a:pt x="338941" y="623316"/>
                  </a:cubicBezTo>
                  <a:cubicBezTo>
                    <a:pt x="251982" y="585692"/>
                    <a:pt x="179088" y="553212"/>
                    <a:pt x="70364" y="449771"/>
                  </a:cubicBezTo>
                  <a:cubicBezTo>
                    <a:pt x="66088" y="445675"/>
                    <a:pt x="59815" y="444627"/>
                    <a:pt x="58009" y="439007"/>
                  </a:cubicBezTo>
                  <a:cubicBezTo>
                    <a:pt x="26932" y="345376"/>
                    <a:pt x="-7567" y="77724"/>
                    <a:pt x="1462" y="9525"/>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89" name="Google Shape;2762;p37"/>
            <p:cNvSpPr/>
            <p:nvPr/>
          </p:nvSpPr>
          <p:spPr>
            <a:xfrm>
              <a:off x="2681160" y="1699641"/>
              <a:ext cx="419212" cy="565118"/>
            </a:xfrm>
            <a:custGeom>
              <a:avLst/>
              <a:gdLst/>
              <a:ahLst/>
              <a:cxnLst/>
              <a:rect l="l" t="t" r="r" b="b"/>
              <a:pathLst>
                <a:path w="419212" h="565118" extrusionOk="0">
                  <a:moveTo>
                    <a:pt x="419212" y="0"/>
                  </a:moveTo>
                  <a:lnTo>
                    <a:pt x="287965" y="449771"/>
                  </a:lnTo>
                  <a:lnTo>
                    <a:pt x="0" y="565118"/>
                  </a:lnTo>
                  <a:lnTo>
                    <a:pt x="105017" y="126968"/>
                  </a:lnTo>
                  <a:lnTo>
                    <a:pt x="419212" y="0"/>
                  </a:ln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0" name="Google Shape;2763;p37"/>
            <p:cNvSpPr/>
            <p:nvPr/>
          </p:nvSpPr>
          <p:spPr>
            <a:xfrm>
              <a:off x="2608827" y="2053875"/>
              <a:ext cx="212446" cy="104783"/>
            </a:xfrm>
            <a:custGeom>
              <a:avLst/>
              <a:gdLst/>
              <a:ahLst/>
              <a:cxnLst/>
              <a:rect l="l" t="t" r="r" b="b"/>
              <a:pathLst>
                <a:path w="212446" h="104783" extrusionOk="0">
                  <a:moveTo>
                    <a:pt x="2861" y="30194"/>
                  </a:moveTo>
                  <a:cubicBezTo>
                    <a:pt x="7137" y="14859"/>
                    <a:pt x="18257" y="18669"/>
                    <a:pt x="30707" y="22479"/>
                  </a:cubicBezTo>
                  <a:cubicBezTo>
                    <a:pt x="44209" y="27956"/>
                    <a:pt x="59041" y="29251"/>
                    <a:pt x="73284" y="26194"/>
                  </a:cubicBezTo>
                  <a:cubicBezTo>
                    <a:pt x="85164" y="22479"/>
                    <a:pt x="93717" y="12287"/>
                    <a:pt x="103791" y="5525"/>
                  </a:cubicBezTo>
                  <a:cubicBezTo>
                    <a:pt x="109552" y="2086"/>
                    <a:pt x="116096" y="181"/>
                    <a:pt x="122799" y="0"/>
                  </a:cubicBezTo>
                  <a:cubicBezTo>
                    <a:pt x="122228" y="3905"/>
                    <a:pt x="116241" y="26765"/>
                    <a:pt x="116241" y="26765"/>
                  </a:cubicBezTo>
                  <a:cubicBezTo>
                    <a:pt x="116241" y="26765"/>
                    <a:pt x="179346" y="27432"/>
                    <a:pt x="185809" y="26098"/>
                  </a:cubicBezTo>
                  <a:cubicBezTo>
                    <a:pt x="191634" y="25308"/>
                    <a:pt x="196997" y="29394"/>
                    <a:pt x="197789" y="35233"/>
                  </a:cubicBezTo>
                  <a:cubicBezTo>
                    <a:pt x="198199" y="38252"/>
                    <a:pt x="197297" y="41310"/>
                    <a:pt x="195312" y="43625"/>
                  </a:cubicBezTo>
                  <a:lnTo>
                    <a:pt x="199589" y="42958"/>
                  </a:lnTo>
                  <a:cubicBezTo>
                    <a:pt x="212514" y="40100"/>
                    <a:pt x="218027" y="59912"/>
                    <a:pt x="205006" y="62865"/>
                  </a:cubicBezTo>
                  <a:cubicBezTo>
                    <a:pt x="201585" y="63627"/>
                    <a:pt x="198069" y="64008"/>
                    <a:pt x="194457" y="64484"/>
                  </a:cubicBezTo>
                  <a:cubicBezTo>
                    <a:pt x="202915" y="67723"/>
                    <a:pt x="205006" y="81725"/>
                    <a:pt x="194457" y="83534"/>
                  </a:cubicBezTo>
                  <a:lnTo>
                    <a:pt x="191226" y="84106"/>
                  </a:lnTo>
                  <a:cubicBezTo>
                    <a:pt x="189741" y="84668"/>
                    <a:pt x="188151" y="84896"/>
                    <a:pt x="186569" y="84772"/>
                  </a:cubicBezTo>
                  <a:lnTo>
                    <a:pt x="184573" y="84772"/>
                  </a:lnTo>
                  <a:cubicBezTo>
                    <a:pt x="185790" y="90916"/>
                    <a:pt x="181809" y="96879"/>
                    <a:pt x="175683" y="98098"/>
                  </a:cubicBezTo>
                  <a:cubicBezTo>
                    <a:pt x="175480" y="98136"/>
                    <a:pt x="175275" y="98174"/>
                    <a:pt x="175069" y="98203"/>
                  </a:cubicBezTo>
                  <a:cubicBezTo>
                    <a:pt x="144277" y="102298"/>
                    <a:pt x="99039" y="114586"/>
                    <a:pt x="71098" y="89154"/>
                  </a:cubicBezTo>
                  <a:cubicBezTo>
                    <a:pt x="51763" y="87239"/>
                    <a:pt x="32878" y="82124"/>
                    <a:pt x="15216" y="74009"/>
                  </a:cubicBezTo>
                  <a:cubicBezTo>
                    <a:pt x="-1796" y="65913"/>
                    <a:pt x="-2271" y="48577"/>
                    <a:pt x="2861" y="30194"/>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1" name="Google Shape;2764;p37"/>
            <p:cNvSpPr/>
            <p:nvPr/>
          </p:nvSpPr>
          <p:spPr>
            <a:xfrm>
              <a:off x="2916099" y="1987646"/>
              <a:ext cx="131568" cy="109091"/>
            </a:xfrm>
            <a:custGeom>
              <a:avLst/>
              <a:gdLst/>
              <a:ahLst/>
              <a:cxnLst/>
              <a:rect l="l" t="t" r="r" b="b"/>
              <a:pathLst>
                <a:path w="131568" h="109091" extrusionOk="0">
                  <a:moveTo>
                    <a:pt x="10639" y="59657"/>
                  </a:moveTo>
                  <a:lnTo>
                    <a:pt x="14916" y="59657"/>
                  </a:lnTo>
                  <a:cubicBezTo>
                    <a:pt x="10289" y="56028"/>
                    <a:pt x="9476" y="49322"/>
                    <a:pt x="13102" y="44683"/>
                  </a:cubicBezTo>
                  <a:cubicBezTo>
                    <a:pt x="14995" y="42255"/>
                    <a:pt x="17838" y="40778"/>
                    <a:pt x="20903" y="40607"/>
                  </a:cubicBezTo>
                  <a:cubicBezTo>
                    <a:pt x="27556" y="40607"/>
                    <a:pt x="92467" y="26986"/>
                    <a:pt x="92467" y="26986"/>
                  </a:cubicBezTo>
                  <a:lnTo>
                    <a:pt x="100260" y="221"/>
                  </a:lnTo>
                  <a:cubicBezTo>
                    <a:pt x="100260" y="-1303"/>
                    <a:pt x="111569" y="5555"/>
                    <a:pt x="111950" y="5840"/>
                  </a:cubicBezTo>
                  <a:cubicBezTo>
                    <a:pt x="123082" y="13146"/>
                    <a:pt x="130288" y="25138"/>
                    <a:pt x="131527" y="38416"/>
                  </a:cubicBezTo>
                  <a:cubicBezTo>
                    <a:pt x="132163" y="57028"/>
                    <a:pt x="125315" y="75116"/>
                    <a:pt x="112520" y="88613"/>
                  </a:cubicBezTo>
                  <a:cubicBezTo>
                    <a:pt x="100854" y="100414"/>
                    <a:pt x="85087" y="107244"/>
                    <a:pt x="68517" y="107663"/>
                  </a:cubicBezTo>
                  <a:cubicBezTo>
                    <a:pt x="60629" y="108139"/>
                    <a:pt x="53026" y="108520"/>
                    <a:pt x="46279" y="109092"/>
                  </a:cubicBezTo>
                  <a:cubicBezTo>
                    <a:pt x="40033" y="109092"/>
                    <a:pt x="34969" y="104015"/>
                    <a:pt x="34969" y="97757"/>
                  </a:cubicBezTo>
                  <a:cubicBezTo>
                    <a:pt x="34969" y="97728"/>
                    <a:pt x="34969" y="97690"/>
                    <a:pt x="34969" y="97661"/>
                  </a:cubicBezTo>
                  <a:lnTo>
                    <a:pt x="32973" y="97661"/>
                  </a:lnTo>
                  <a:cubicBezTo>
                    <a:pt x="31442" y="98023"/>
                    <a:pt x="29847" y="98023"/>
                    <a:pt x="28316" y="97661"/>
                  </a:cubicBezTo>
                  <a:lnTo>
                    <a:pt x="24990" y="97661"/>
                  </a:lnTo>
                  <a:cubicBezTo>
                    <a:pt x="13966" y="97661"/>
                    <a:pt x="13110" y="83946"/>
                    <a:pt x="20618" y="78611"/>
                  </a:cubicBezTo>
                  <a:cubicBezTo>
                    <a:pt x="17102" y="78611"/>
                    <a:pt x="13490" y="79278"/>
                    <a:pt x="9974" y="79278"/>
                  </a:cubicBezTo>
                  <a:cubicBezTo>
                    <a:pt x="-3806" y="80135"/>
                    <a:pt x="-3046" y="59561"/>
                    <a:pt x="10639" y="59657"/>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2" name="Google Shape;2765;p37"/>
            <p:cNvSpPr/>
            <p:nvPr/>
          </p:nvSpPr>
          <p:spPr>
            <a:xfrm>
              <a:off x="2631550" y="1349025"/>
              <a:ext cx="130391" cy="190023"/>
            </a:xfrm>
            <a:custGeom>
              <a:avLst/>
              <a:gdLst/>
              <a:ahLst/>
              <a:cxnLst/>
              <a:rect l="l" t="t" r="r" b="b"/>
              <a:pathLst>
                <a:path w="130391" h="190023" extrusionOk="0">
                  <a:moveTo>
                    <a:pt x="83348" y="190024"/>
                  </a:moveTo>
                  <a:cubicBezTo>
                    <a:pt x="83348" y="190024"/>
                    <a:pt x="116611" y="188309"/>
                    <a:pt x="130392" y="168878"/>
                  </a:cubicBezTo>
                  <a:cubicBezTo>
                    <a:pt x="127826" y="135636"/>
                    <a:pt x="85344" y="9430"/>
                    <a:pt x="0" y="0"/>
                  </a:cubicBezTo>
                  <a:cubicBezTo>
                    <a:pt x="23264" y="16335"/>
                    <a:pt x="41713" y="38643"/>
                    <a:pt x="53411" y="64580"/>
                  </a:cubicBezTo>
                  <a:cubicBezTo>
                    <a:pt x="68902" y="102584"/>
                    <a:pt x="83348" y="190024"/>
                    <a:pt x="83348" y="190024"/>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3" name="Google Shape;2766;p37"/>
            <p:cNvSpPr/>
            <p:nvPr/>
          </p:nvSpPr>
          <p:spPr>
            <a:xfrm>
              <a:off x="2269458" y="1478036"/>
              <a:ext cx="157611" cy="236452"/>
            </a:xfrm>
            <a:custGeom>
              <a:avLst/>
              <a:gdLst/>
              <a:ahLst/>
              <a:cxnLst/>
              <a:rect l="l" t="t" r="r" b="b"/>
              <a:pathLst>
                <a:path w="157611" h="236452" extrusionOk="0">
                  <a:moveTo>
                    <a:pt x="12067" y="227795"/>
                  </a:moveTo>
                  <a:cubicBezTo>
                    <a:pt x="12067" y="227795"/>
                    <a:pt x="97031" y="257132"/>
                    <a:pt x="156905" y="207793"/>
                  </a:cubicBezTo>
                  <a:cubicBezTo>
                    <a:pt x="163463" y="196458"/>
                    <a:pt x="122216" y="51583"/>
                    <a:pt x="122216" y="51583"/>
                  </a:cubicBezTo>
                  <a:cubicBezTo>
                    <a:pt x="122216" y="51583"/>
                    <a:pt x="86577" y="-22522"/>
                    <a:pt x="30790" y="6911"/>
                  </a:cubicBezTo>
                  <a:cubicBezTo>
                    <a:pt x="-24997" y="36343"/>
                    <a:pt x="12067" y="227795"/>
                    <a:pt x="12067" y="227795"/>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4" name="Google Shape;2767;p37"/>
            <p:cNvSpPr/>
            <p:nvPr/>
          </p:nvSpPr>
          <p:spPr>
            <a:xfrm>
              <a:off x="3098756" y="3983831"/>
              <a:ext cx="98079" cy="56769"/>
            </a:xfrm>
            <a:custGeom>
              <a:avLst/>
              <a:gdLst/>
              <a:ahLst/>
              <a:cxnLst/>
              <a:rect l="l" t="t" r="r" b="b"/>
              <a:pathLst>
                <a:path w="98079" h="56769" extrusionOk="0">
                  <a:moveTo>
                    <a:pt x="98079" y="28385"/>
                  </a:moveTo>
                  <a:cubicBezTo>
                    <a:pt x="98079" y="44061"/>
                    <a:pt x="76123" y="56769"/>
                    <a:pt x="49040" y="56769"/>
                  </a:cubicBezTo>
                  <a:cubicBezTo>
                    <a:pt x="21956" y="56769"/>
                    <a:pt x="0" y="44061"/>
                    <a:pt x="0" y="28385"/>
                  </a:cubicBezTo>
                  <a:cubicBezTo>
                    <a:pt x="0" y="12708"/>
                    <a:pt x="21956" y="0"/>
                    <a:pt x="49040" y="0"/>
                  </a:cubicBezTo>
                  <a:cubicBezTo>
                    <a:pt x="76123" y="0"/>
                    <a:pt x="98079" y="12708"/>
                    <a:pt x="98079" y="28385"/>
                  </a:cubicBezTo>
                  <a:close/>
                </a:path>
              </a:pathLst>
            </a:custGeom>
            <a:solidFill>
              <a:srgbClr val="D6D8E5">
                <a:alpha val="4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5" name="Google Shape;2768;p37"/>
            <p:cNvSpPr/>
            <p:nvPr/>
          </p:nvSpPr>
          <p:spPr>
            <a:xfrm>
              <a:off x="4017202" y="4508754"/>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6" name="Google Shape;2769;p37"/>
            <p:cNvSpPr/>
            <p:nvPr/>
          </p:nvSpPr>
          <p:spPr>
            <a:xfrm>
              <a:off x="5609182" y="3535680"/>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7" name="Google Shape;2770;p37"/>
            <p:cNvSpPr/>
            <p:nvPr/>
          </p:nvSpPr>
          <p:spPr>
            <a:xfrm>
              <a:off x="3115863" y="3050952"/>
              <a:ext cx="67191" cy="975240"/>
            </a:xfrm>
            <a:custGeom>
              <a:avLst/>
              <a:gdLst/>
              <a:ahLst/>
              <a:cxnLst/>
              <a:rect l="l" t="t" r="r" b="b"/>
              <a:pathLst>
                <a:path w="67191" h="975240" extrusionOk="0">
                  <a:moveTo>
                    <a:pt x="0" y="0"/>
                  </a:moveTo>
                  <a:lnTo>
                    <a:pt x="0" y="955548"/>
                  </a:lnTo>
                  <a:cubicBezTo>
                    <a:pt x="447" y="961558"/>
                    <a:pt x="4068" y="966864"/>
                    <a:pt x="9504" y="969455"/>
                  </a:cubicBezTo>
                  <a:cubicBezTo>
                    <a:pt x="24643" y="977170"/>
                    <a:pt x="42549" y="977170"/>
                    <a:pt x="57688" y="969455"/>
                  </a:cubicBezTo>
                  <a:cubicBezTo>
                    <a:pt x="63105" y="966854"/>
                    <a:pt x="66726" y="961549"/>
                    <a:pt x="67192" y="955548"/>
                  </a:cubicBezTo>
                  <a:lnTo>
                    <a:pt x="67192" y="955548"/>
                  </a:lnTo>
                  <a:lnTo>
                    <a:pt x="67192" y="0"/>
                  </a:lnTo>
                  <a:close/>
                </a:path>
              </a:pathLst>
            </a:custGeom>
            <a:solidFill>
              <a:srgbClr val="C1C4D3"/>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8" name="Google Shape;2771;p37"/>
            <p:cNvSpPr/>
            <p:nvPr/>
          </p:nvSpPr>
          <p:spPr>
            <a:xfrm>
              <a:off x="4036495" y="3422808"/>
              <a:ext cx="59588" cy="1128783"/>
            </a:xfrm>
            <a:custGeom>
              <a:avLst/>
              <a:gdLst/>
              <a:ahLst/>
              <a:cxnLst/>
              <a:rect l="l" t="t" r="r" b="b"/>
              <a:pathLst>
                <a:path w="59588" h="1128783" extrusionOk="0">
                  <a:moveTo>
                    <a:pt x="0" y="0"/>
                  </a:moveTo>
                  <a:lnTo>
                    <a:pt x="0" y="1108996"/>
                  </a:lnTo>
                  <a:cubicBezTo>
                    <a:pt x="333" y="1114835"/>
                    <a:pt x="3583" y="1120102"/>
                    <a:pt x="8648" y="1122998"/>
                  </a:cubicBezTo>
                  <a:cubicBezTo>
                    <a:pt x="21659" y="1130713"/>
                    <a:pt x="37834" y="1130713"/>
                    <a:pt x="50845" y="1122998"/>
                  </a:cubicBezTo>
                  <a:cubicBezTo>
                    <a:pt x="55930" y="1120111"/>
                    <a:pt x="59218" y="1114844"/>
                    <a:pt x="59589" y="1108996"/>
                  </a:cubicBezTo>
                  <a:lnTo>
                    <a:pt x="59589" y="1108996"/>
                  </a:lnTo>
                  <a:lnTo>
                    <a:pt x="59589" y="0"/>
                  </a:lnTo>
                  <a:close/>
                </a:path>
              </a:pathLst>
            </a:custGeom>
            <a:solidFill>
              <a:srgbClr val="C1C4D3"/>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99" name="Google Shape;2772;p37"/>
            <p:cNvSpPr/>
            <p:nvPr/>
          </p:nvSpPr>
          <p:spPr>
            <a:xfrm>
              <a:off x="5628379" y="2652522"/>
              <a:ext cx="59588" cy="923996"/>
            </a:xfrm>
            <a:custGeom>
              <a:avLst/>
              <a:gdLst/>
              <a:ahLst/>
              <a:cxnLst/>
              <a:rect l="l" t="t" r="r" b="b"/>
              <a:pathLst>
                <a:path w="59588" h="923996" extrusionOk="0">
                  <a:moveTo>
                    <a:pt x="0" y="0"/>
                  </a:moveTo>
                  <a:lnTo>
                    <a:pt x="0" y="904304"/>
                  </a:lnTo>
                  <a:cubicBezTo>
                    <a:pt x="342" y="910133"/>
                    <a:pt x="3649" y="915381"/>
                    <a:pt x="8744" y="918210"/>
                  </a:cubicBezTo>
                  <a:cubicBezTo>
                    <a:pt x="21716" y="925925"/>
                    <a:pt x="37873" y="925925"/>
                    <a:pt x="50845" y="918210"/>
                  </a:cubicBezTo>
                  <a:cubicBezTo>
                    <a:pt x="55939" y="915381"/>
                    <a:pt x="59247" y="910133"/>
                    <a:pt x="59589" y="904304"/>
                  </a:cubicBezTo>
                  <a:lnTo>
                    <a:pt x="59589" y="904304"/>
                  </a:lnTo>
                  <a:lnTo>
                    <a:pt x="59589" y="0"/>
                  </a:lnTo>
                  <a:close/>
                </a:path>
              </a:pathLst>
            </a:custGeom>
            <a:solidFill>
              <a:srgbClr val="C1C4D3"/>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0" name="Google Shape;2773;p37"/>
            <p:cNvSpPr/>
            <p:nvPr/>
          </p:nvSpPr>
          <p:spPr>
            <a:xfrm>
              <a:off x="3056370" y="3054762"/>
              <a:ext cx="1009872" cy="652653"/>
            </a:xfrm>
            <a:custGeom>
              <a:avLst/>
              <a:gdLst/>
              <a:ahLst/>
              <a:cxnLst/>
              <a:rect l="l" t="t" r="r" b="b"/>
              <a:pathLst>
                <a:path w="1009872" h="652653" extrusionOk="0">
                  <a:moveTo>
                    <a:pt x="1009872" y="652653"/>
                  </a:moveTo>
                  <a:lnTo>
                    <a:pt x="0" y="68294"/>
                  </a:lnTo>
                  <a:lnTo>
                    <a:pt x="0" y="0"/>
                  </a:lnTo>
                  <a:lnTo>
                    <a:pt x="1009872" y="584454"/>
                  </a:lnTo>
                  <a:lnTo>
                    <a:pt x="1009872" y="652653"/>
                  </a:lnTo>
                  <a:close/>
                </a:path>
              </a:pathLst>
            </a:custGeom>
            <a:solidFill>
              <a:srgbClr val="B1B4C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1" name="Google Shape;2774;p37"/>
            <p:cNvSpPr/>
            <p:nvPr/>
          </p:nvSpPr>
          <p:spPr>
            <a:xfrm>
              <a:off x="3056084" y="2071592"/>
              <a:ext cx="2712855" cy="1569720"/>
            </a:xfrm>
            <a:custGeom>
              <a:avLst/>
              <a:gdLst/>
              <a:ahLst/>
              <a:cxnLst/>
              <a:rect l="l" t="t" r="r" b="b"/>
              <a:pathLst>
                <a:path w="2712855" h="1569720" extrusionOk="0">
                  <a:moveTo>
                    <a:pt x="2712856" y="584359"/>
                  </a:moveTo>
                  <a:lnTo>
                    <a:pt x="1009967" y="1569720"/>
                  </a:lnTo>
                  <a:lnTo>
                    <a:pt x="0" y="985361"/>
                  </a:lnTo>
                  <a:lnTo>
                    <a:pt x="1702889" y="0"/>
                  </a:lnTo>
                  <a:lnTo>
                    <a:pt x="2712856" y="584359"/>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2" name="Google Shape;2775;p37"/>
            <p:cNvSpPr/>
            <p:nvPr/>
          </p:nvSpPr>
          <p:spPr>
            <a:xfrm>
              <a:off x="4066242" y="2653855"/>
              <a:ext cx="1702888" cy="1053560"/>
            </a:xfrm>
            <a:custGeom>
              <a:avLst/>
              <a:gdLst/>
              <a:ahLst/>
              <a:cxnLst/>
              <a:rect l="l" t="t" r="r" b="b"/>
              <a:pathLst>
                <a:path w="1702888" h="1053560" extrusionOk="0">
                  <a:moveTo>
                    <a:pt x="1702888" y="68199"/>
                  </a:moveTo>
                  <a:lnTo>
                    <a:pt x="0" y="1053560"/>
                  </a:lnTo>
                  <a:lnTo>
                    <a:pt x="0" y="985361"/>
                  </a:lnTo>
                  <a:lnTo>
                    <a:pt x="1702888" y="0"/>
                  </a:lnTo>
                  <a:lnTo>
                    <a:pt x="1702888" y="68199"/>
                  </a:lnTo>
                  <a:close/>
                </a:path>
              </a:pathLst>
            </a:custGeom>
            <a:solidFill>
              <a:srgbClr val="9EA1A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3" name="Google Shape;2776;p37"/>
            <p:cNvSpPr/>
            <p:nvPr/>
          </p:nvSpPr>
          <p:spPr>
            <a:xfrm>
              <a:off x="4763535" y="2360390"/>
              <a:ext cx="519572" cy="326898"/>
            </a:xfrm>
            <a:custGeom>
              <a:avLst/>
              <a:gdLst/>
              <a:ahLst/>
              <a:cxnLst/>
              <a:rect l="l" t="t" r="r" b="b"/>
              <a:pathLst>
                <a:path w="519572" h="326898" extrusionOk="0">
                  <a:moveTo>
                    <a:pt x="519572" y="98965"/>
                  </a:moveTo>
                  <a:lnTo>
                    <a:pt x="248049" y="326898"/>
                  </a:lnTo>
                  <a:lnTo>
                    <a:pt x="0" y="227933"/>
                  </a:lnTo>
                  <a:lnTo>
                    <a:pt x="271523" y="0"/>
                  </a:lnTo>
                  <a:lnTo>
                    <a:pt x="519572" y="98965"/>
                  </a:ln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4" name="Google Shape;2777;p37"/>
            <p:cNvSpPr/>
            <p:nvPr/>
          </p:nvSpPr>
          <p:spPr>
            <a:xfrm>
              <a:off x="4668877" y="2346674"/>
              <a:ext cx="551219" cy="318992"/>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5" name="Google Shape;2778;p37"/>
            <p:cNvSpPr/>
            <p:nvPr/>
          </p:nvSpPr>
          <p:spPr>
            <a:xfrm>
              <a:off x="4743291" y="2531554"/>
              <a:ext cx="161184" cy="93249"/>
            </a:xfrm>
            <a:custGeom>
              <a:avLst/>
              <a:gdLst/>
              <a:ahLst/>
              <a:cxnLst/>
              <a:rect l="l" t="t" r="r" b="b"/>
              <a:pathLst>
                <a:path w="161184" h="93249" extrusionOk="0">
                  <a:moveTo>
                    <a:pt x="161184" y="81248"/>
                  </a:moveTo>
                  <a:lnTo>
                    <a:pt x="140466" y="93250"/>
                  </a:lnTo>
                  <a:lnTo>
                    <a:pt x="0" y="12001"/>
                  </a:lnTo>
                  <a:lnTo>
                    <a:pt x="20718" y="0"/>
                  </a:lnTo>
                  <a:lnTo>
                    <a:pt x="161184" y="81248"/>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6" name="Google Shape;2779;p37"/>
            <p:cNvSpPr/>
            <p:nvPr/>
          </p:nvSpPr>
          <p:spPr>
            <a:xfrm>
              <a:off x="4789955" y="2504598"/>
              <a:ext cx="161089" cy="93249"/>
            </a:xfrm>
            <a:custGeom>
              <a:avLst/>
              <a:gdLst/>
              <a:ahLst/>
              <a:cxnLst/>
              <a:rect l="l" t="t" r="r" b="b"/>
              <a:pathLst>
                <a:path w="161089" h="93249" extrusionOk="0">
                  <a:moveTo>
                    <a:pt x="161089" y="81248"/>
                  </a:moveTo>
                  <a:lnTo>
                    <a:pt x="140371" y="93250"/>
                  </a:lnTo>
                  <a:lnTo>
                    <a:pt x="0" y="12002"/>
                  </a:lnTo>
                  <a:lnTo>
                    <a:pt x="20718" y="0"/>
                  </a:lnTo>
                  <a:lnTo>
                    <a:pt x="161089" y="81248"/>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7" name="Google Shape;2780;p37"/>
            <p:cNvSpPr/>
            <p:nvPr/>
          </p:nvSpPr>
          <p:spPr>
            <a:xfrm>
              <a:off x="4834813" y="2478690"/>
              <a:ext cx="161089" cy="93154"/>
            </a:xfrm>
            <a:custGeom>
              <a:avLst/>
              <a:gdLst/>
              <a:ahLst/>
              <a:cxnLst/>
              <a:rect l="l" t="t" r="r" b="b"/>
              <a:pathLst>
                <a:path w="161089" h="93154" extrusionOk="0">
                  <a:moveTo>
                    <a:pt x="161089" y="81248"/>
                  </a:moveTo>
                  <a:lnTo>
                    <a:pt x="140371" y="93154"/>
                  </a:lnTo>
                  <a:lnTo>
                    <a:pt x="0" y="12002"/>
                  </a:lnTo>
                  <a:lnTo>
                    <a:pt x="20718" y="0"/>
                  </a:lnTo>
                  <a:lnTo>
                    <a:pt x="161089" y="81248"/>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8" name="Google Shape;2781;p37"/>
            <p:cNvSpPr/>
            <p:nvPr/>
          </p:nvSpPr>
          <p:spPr>
            <a:xfrm>
              <a:off x="4998753" y="2451734"/>
              <a:ext cx="102450" cy="59245"/>
            </a:xfrm>
            <a:custGeom>
              <a:avLst/>
              <a:gdLst/>
              <a:ahLst/>
              <a:cxnLst/>
              <a:rect l="l" t="t" r="r" b="b"/>
              <a:pathLst>
                <a:path w="102450" h="59245" extrusionOk="0">
                  <a:moveTo>
                    <a:pt x="102451" y="47244"/>
                  </a:moveTo>
                  <a:lnTo>
                    <a:pt x="81733" y="59246"/>
                  </a:lnTo>
                  <a:lnTo>
                    <a:pt x="0" y="12002"/>
                  </a:lnTo>
                  <a:lnTo>
                    <a:pt x="20718" y="0"/>
                  </a:lnTo>
                  <a:lnTo>
                    <a:pt x="102451" y="47244"/>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9" name="Google Shape;2782;p37"/>
            <p:cNvSpPr/>
            <p:nvPr/>
          </p:nvSpPr>
          <p:spPr>
            <a:xfrm>
              <a:off x="5043611" y="2425731"/>
              <a:ext cx="102450" cy="59245"/>
            </a:xfrm>
            <a:custGeom>
              <a:avLst/>
              <a:gdLst/>
              <a:ahLst/>
              <a:cxnLst/>
              <a:rect l="l" t="t" r="r" b="b"/>
              <a:pathLst>
                <a:path w="102450" h="59245" extrusionOk="0">
                  <a:moveTo>
                    <a:pt x="102451" y="47339"/>
                  </a:moveTo>
                  <a:lnTo>
                    <a:pt x="81733" y="59246"/>
                  </a:lnTo>
                  <a:lnTo>
                    <a:pt x="0" y="12001"/>
                  </a:lnTo>
                  <a:lnTo>
                    <a:pt x="20718" y="0"/>
                  </a:lnTo>
                  <a:lnTo>
                    <a:pt x="102451" y="47339"/>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0" name="Google Shape;2783;p37"/>
            <p:cNvSpPr/>
            <p:nvPr/>
          </p:nvSpPr>
          <p:spPr>
            <a:xfrm>
              <a:off x="4912649" y="2469832"/>
              <a:ext cx="307447" cy="180974"/>
            </a:xfrm>
            <a:custGeom>
              <a:avLst/>
              <a:gdLst/>
              <a:ahLst/>
              <a:cxnLst/>
              <a:rect l="l" t="t" r="r" b="b"/>
              <a:pathLst>
                <a:path w="307447" h="180974" extrusionOk="0">
                  <a:moveTo>
                    <a:pt x="7508" y="180975"/>
                  </a:moveTo>
                  <a:cubicBezTo>
                    <a:pt x="13115" y="178594"/>
                    <a:pt x="307448" y="0"/>
                    <a:pt x="307448" y="0"/>
                  </a:cubicBezTo>
                  <a:lnTo>
                    <a:pt x="0" y="178117"/>
                  </a:lnTo>
                  <a:close/>
                </a:path>
              </a:pathLst>
            </a:custGeom>
            <a:solidFill>
              <a:srgbClr val="D6D6D6"/>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1" name="Google Shape;2784;p37"/>
            <p:cNvSpPr/>
            <p:nvPr/>
          </p:nvSpPr>
          <p:spPr>
            <a:xfrm>
              <a:off x="4894497" y="2841212"/>
              <a:ext cx="147498" cy="85344"/>
            </a:xfrm>
            <a:custGeom>
              <a:avLst/>
              <a:gdLst/>
              <a:ahLst/>
              <a:cxnLst/>
              <a:rect l="l" t="t" r="r" b="b"/>
              <a:pathLst>
                <a:path w="147498" h="85344" extrusionOk="0">
                  <a:moveTo>
                    <a:pt x="147499" y="42672"/>
                  </a:moveTo>
                  <a:cubicBezTo>
                    <a:pt x="147499" y="66239"/>
                    <a:pt x="114480" y="85344"/>
                    <a:pt x="73749" y="85344"/>
                  </a:cubicBezTo>
                  <a:cubicBezTo>
                    <a:pt x="33019" y="85344"/>
                    <a:pt x="0" y="66239"/>
                    <a:pt x="0" y="42672"/>
                  </a:cubicBezTo>
                  <a:cubicBezTo>
                    <a:pt x="0" y="19105"/>
                    <a:pt x="33019" y="0"/>
                    <a:pt x="73749" y="0"/>
                  </a:cubicBezTo>
                  <a:cubicBezTo>
                    <a:pt x="114480" y="0"/>
                    <a:pt x="147499" y="19105"/>
                    <a:pt x="147499" y="42672"/>
                  </a:cubicBezTo>
                  <a:close/>
                </a:path>
              </a:pathLst>
            </a:custGeom>
            <a:solidFill>
              <a:srgbClr val="000000">
                <a:alpha val="2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2" name="Google Shape;2785;p37"/>
            <p:cNvSpPr/>
            <p:nvPr/>
          </p:nvSpPr>
          <p:spPr>
            <a:xfrm>
              <a:off x="4901418" y="2763964"/>
              <a:ext cx="147800" cy="156591"/>
            </a:xfrm>
            <a:custGeom>
              <a:avLst/>
              <a:gdLst/>
              <a:ahLst/>
              <a:cxnLst/>
              <a:rect l="l" t="t" r="r" b="b"/>
              <a:pathLst>
                <a:path w="147800" h="156591" extrusionOk="0">
                  <a:moveTo>
                    <a:pt x="147801" y="113824"/>
                  </a:moveTo>
                  <a:lnTo>
                    <a:pt x="147801" y="0"/>
                  </a:lnTo>
                  <a:lnTo>
                    <a:pt x="587" y="3715"/>
                  </a:lnTo>
                  <a:lnTo>
                    <a:pt x="587" y="108490"/>
                  </a:lnTo>
                  <a:cubicBezTo>
                    <a:pt x="-2169" y="121063"/>
                    <a:pt x="4769" y="134303"/>
                    <a:pt x="21590" y="144018"/>
                  </a:cubicBezTo>
                  <a:cubicBezTo>
                    <a:pt x="54436" y="160782"/>
                    <a:pt x="93287" y="160782"/>
                    <a:pt x="126132" y="144018"/>
                  </a:cubicBezTo>
                  <a:cubicBezTo>
                    <a:pt x="138288" y="138646"/>
                    <a:pt x="146584" y="127083"/>
                    <a:pt x="147801" y="113824"/>
                  </a:cubicBezTo>
                  <a:close/>
                </a:path>
              </a:pathLst>
            </a:custGeom>
            <a:solidFill>
              <a:srgbClr val="A6CE28"/>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3" name="Google Shape;2786;p37"/>
            <p:cNvSpPr/>
            <p:nvPr/>
          </p:nvSpPr>
          <p:spPr>
            <a:xfrm>
              <a:off x="4901720" y="2721292"/>
              <a:ext cx="147498" cy="85344"/>
            </a:xfrm>
            <a:custGeom>
              <a:avLst/>
              <a:gdLst/>
              <a:ahLst/>
              <a:cxnLst/>
              <a:rect l="l" t="t" r="r" b="b"/>
              <a:pathLst>
                <a:path w="147498" h="85344" extrusionOk="0">
                  <a:moveTo>
                    <a:pt x="147499" y="42672"/>
                  </a:moveTo>
                  <a:cubicBezTo>
                    <a:pt x="147499" y="66239"/>
                    <a:pt x="114480" y="85344"/>
                    <a:pt x="73749" y="85344"/>
                  </a:cubicBezTo>
                  <a:cubicBezTo>
                    <a:pt x="33018" y="85344"/>
                    <a:pt x="0" y="66239"/>
                    <a:pt x="0" y="42672"/>
                  </a:cubicBezTo>
                  <a:cubicBezTo>
                    <a:pt x="0" y="19105"/>
                    <a:pt x="33018" y="0"/>
                    <a:pt x="73749" y="0"/>
                  </a:cubicBezTo>
                  <a:cubicBezTo>
                    <a:pt x="114480" y="0"/>
                    <a:pt x="147499" y="19105"/>
                    <a:pt x="147499" y="42672"/>
                  </a:cubicBezTo>
                  <a:close/>
                </a:path>
              </a:pathLst>
            </a:custGeom>
            <a:solidFill>
              <a:srgbClr val="BCD64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4" name="Google Shape;2787;p37"/>
            <p:cNvSpPr/>
            <p:nvPr/>
          </p:nvSpPr>
          <p:spPr>
            <a:xfrm>
              <a:off x="4913314" y="2732891"/>
              <a:ext cx="124214" cy="61955"/>
            </a:xfrm>
            <a:custGeom>
              <a:avLst/>
              <a:gdLst/>
              <a:ahLst/>
              <a:cxnLst/>
              <a:rect l="l" t="t" r="r" b="b"/>
              <a:pathLst>
                <a:path w="124214" h="61955" extrusionOk="0">
                  <a:moveTo>
                    <a:pt x="124215" y="31073"/>
                  </a:moveTo>
                  <a:cubicBezTo>
                    <a:pt x="124215" y="38026"/>
                    <a:pt x="118512" y="45360"/>
                    <a:pt x="108438" y="51075"/>
                  </a:cubicBezTo>
                  <a:cubicBezTo>
                    <a:pt x="95636" y="57924"/>
                    <a:pt x="81410" y="61639"/>
                    <a:pt x="66907" y="61934"/>
                  </a:cubicBezTo>
                  <a:lnTo>
                    <a:pt x="62060" y="61934"/>
                  </a:lnTo>
                  <a:cubicBezTo>
                    <a:pt x="45951" y="62277"/>
                    <a:pt x="30032" y="58505"/>
                    <a:pt x="15776" y="50980"/>
                  </a:cubicBezTo>
                  <a:cubicBezTo>
                    <a:pt x="5797" y="45265"/>
                    <a:pt x="0" y="37931"/>
                    <a:pt x="0" y="30978"/>
                  </a:cubicBezTo>
                  <a:cubicBezTo>
                    <a:pt x="0" y="24024"/>
                    <a:pt x="5797" y="16785"/>
                    <a:pt x="15776" y="10975"/>
                  </a:cubicBezTo>
                  <a:cubicBezTo>
                    <a:pt x="30032" y="3450"/>
                    <a:pt x="45951" y="-322"/>
                    <a:pt x="62060" y="21"/>
                  </a:cubicBezTo>
                  <a:lnTo>
                    <a:pt x="66812" y="21"/>
                  </a:lnTo>
                  <a:cubicBezTo>
                    <a:pt x="81314" y="317"/>
                    <a:pt x="95542" y="4031"/>
                    <a:pt x="108343" y="10880"/>
                  </a:cubicBezTo>
                  <a:cubicBezTo>
                    <a:pt x="118512" y="16881"/>
                    <a:pt x="124215" y="24120"/>
                    <a:pt x="124215" y="31073"/>
                  </a:cubicBezTo>
                  <a:close/>
                </a:path>
              </a:pathLst>
            </a:custGeom>
            <a:solidFill>
              <a:srgbClr val="28221C"/>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5" name="Google Shape;2788;p37"/>
            <p:cNvSpPr/>
            <p:nvPr/>
          </p:nvSpPr>
          <p:spPr>
            <a:xfrm>
              <a:off x="4922818" y="2733153"/>
              <a:ext cx="114710" cy="61622"/>
            </a:xfrm>
            <a:custGeom>
              <a:avLst/>
              <a:gdLst/>
              <a:ahLst/>
              <a:cxnLst/>
              <a:rect l="l" t="t" r="r" b="b"/>
              <a:pathLst>
                <a:path w="114710" h="61622" extrusionOk="0">
                  <a:moveTo>
                    <a:pt x="114711" y="30811"/>
                  </a:moveTo>
                  <a:cubicBezTo>
                    <a:pt x="114711" y="37764"/>
                    <a:pt x="109008" y="45099"/>
                    <a:pt x="98934" y="50814"/>
                  </a:cubicBezTo>
                  <a:cubicBezTo>
                    <a:pt x="73084" y="65225"/>
                    <a:pt x="41627" y="65225"/>
                    <a:pt x="15776" y="50814"/>
                  </a:cubicBezTo>
                  <a:cubicBezTo>
                    <a:pt x="5797" y="45099"/>
                    <a:pt x="0" y="37764"/>
                    <a:pt x="0" y="30811"/>
                  </a:cubicBezTo>
                  <a:cubicBezTo>
                    <a:pt x="0" y="23858"/>
                    <a:pt x="5797" y="16619"/>
                    <a:pt x="15776" y="10808"/>
                  </a:cubicBezTo>
                  <a:cubicBezTo>
                    <a:pt x="41627" y="-3603"/>
                    <a:pt x="73084" y="-3603"/>
                    <a:pt x="98934" y="10808"/>
                  </a:cubicBezTo>
                  <a:cubicBezTo>
                    <a:pt x="109008" y="16619"/>
                    <a:pt x="114711" y="23858"/>
                    <a:pt x="114711" y="30811"/>
                  </a:cubicBezTo>
                  <a:close/>
                </a:path>
              </a:pathLst>
            </a:custGeom>
            <a:solidFill>
              <a:srgbClr val="FFFFFF">
                <a:alpha val="6669"/>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6" name="Google Shape;2789;p37"/>
            <p:cNvSpPr/>
            <p:nvPr/>
          </p:nvSpPr>
          <p:spPr>
            <a:xfrm>
              <a:off x="5015195" y="2807589"/>
              <a:ext cx="42215" cy="98678"/>
            </a:xfrm>
            <a:custGeom>
              <a:avLst/>
              <a:gdLst/>
              <a:ahLst/>
              <a:cxnLst/>
              <a:rect l="l" t="t" r="r" b="b"/>
              <a:pathLst>
                <a:path w="42215" h="98678" extrusionOk="0">
                  <a:moveTo>
                    <a:pt x="23284" y="9049"/>
                  </a:moveTo>
                  <a:lnTo>
                    <a:pt x="7603" y="0"/>
                  </a:lnTo>
                  <a:lnTo>
                    <a:pt x="0" y="4477"/>
                  </a:lnTo>
                  <a:lnTo>
                    <a:pt x="7603" y="8858"/>
                  </a:lnTo>
                  <a:lnTo>
                    <a:pt x="7603" y="11716"/>
                  </a:lnTo>
                  <a:lnTo>
                    <a:pt x="22239" y="20193"/>
                  </a:lnTo>
                  <a:lnTo>
                    <a:pt x="22239" y="22955"/>
                  </a:lnTo>
                  <a:cubicBezTo>
                    <a:pt x="25765" y="28004"/>
                    <a:pt x="28939" y="33290"/>
                    <a:pt x="31743" y="38767"/>
                  </a:cubicBezTo>
                  <a:lnTo>
                    <a:pt x="32313" y="38290"/>
                  </a:lnTo>
                  <a:lnTo>
                    <a:pt x="32313" y="74962"/>
                  </a:lnTo>
                  <a:cubicBezTo>
                    <a:pt x="32313" y="84487"/>
                    <a:pt x="26706" y="81343"/>
                    <a:pt x="24235" y="79915"/>
                  </a:cubicBezTo>
                  <a:lnTo>
                    <a:pt x="7793" y="70390"/>
                  </a:lnTo>
                  <a:lnTo>
                    <a:pt x="190" y="74866"/>
                  </a:lnTo>
                  <a:lnTo>
                    <a:pt x="7793" y="79248"/>
                  </a:lnTo>
                  <a:lnTo>
                    <a:pt x="7793" y="82105"/>
                  </a:lnTo>
                  <a:lnTo>
                    <a:pt x="24235" y="91630"/>
                  </a:lnTo>
                  <a:cubicBezTo>
                    <a:pt x="25945" y="92630"/>
                    <a:pt x="27760" y="93431"/>
                    <a:pt x="29652" y="94012"/>
                  </a:cubicBezTo>
                  <a:lnTo>
                    <a:pt x="28606" y="98679"/>
                  </a:lnTo>
                  <a:lnTo>
                    <a:pt x="37160" y="93821"/>
                  </a:lnTo>
                  <a:lnTo>
                    <a:pt x="37160" y="93821"/>
                  </a:lnTo>
                  <a:cubicBezTo>
                    <a:pt x="40847" y="90678"/>
                    <a:pt x="42710" y="85877"/>
                    <a:pt x="42102" y="81058"/>
                  </a:cubicBezTo>
                  <a:lnTo>
                    <a:pt x="42102" y="42958"/>
                  </a:lnTo>
                  <a:cubicBezTo>
                    <a:pt x="41370" y="29356"/>
                    <a:pt x="34423" y="16850"/>
                    <a:pt x="23284" y="9049"/>
                  </a:cubicBezTo>
                  <a:close/>
                </a:path>
              </a:pathLst>
            </a:custGeom>
            <a:solidFill>
              <a:srgbClr val="8DA01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7" name="Google Shape;2790;p37"/>
            <p:cNvSpPr/>
            <p:nvPr/>
          </p:nvSpPr>
          <p:spPr>
            <a:xfrm>
              <a:off x="5015195" y="2812256"/>
              <a:ext cx="34783" cy="94465"/>
            </a:xfrm>
            <a:custGeom>
              <a:avLst/>
              <a:gdLst/>
              <a:ahLst/>
              <a:cxnLst/>
              <a:rect l="l" t="t" r="r" b="b"/>
              <a:pathLst>
                <a:path w="34783" h="94465" extrusionOk="0">
                  <a:moveTo>
                    <a:pt x="16442" y="91440"/>
                  </a:moveTo>
                  <a:lnTo>
                    <a:pt x="0" y="81915"/>
                  </a:lnTo>
                  <a:lnTo>
                    <a:pt x="0" y="70199"/>
                  </a:lnTo>
                  <a:lnTo>
                    <a:pt x="16442" y="79724"/>
                  </a:lnTo>
                  <a:cubicBezTo>
                    <a:pt x="18818" y="81058"/>
                    <a:pt x="24520" y="84296"/>
                    <a:pt x="24520" y="74676"/>
                  </a:cubicBezTo>
                  <a:lnTo>
                    <a:pt x="24520" y="36576"/>
                  </a:lnTo>
                  <a:cubicBezTo>
                    <a:pt x="23949" y="30013"/>
                    <a:pt x="20462" y="24070"/>
                    <a:pt x="15016" y="20384"/>
                  </a:cubicBezTo>
                  <a:lnTo>
                    <a:pt x="95" y="11716"/>
                  </a:lnTo>
                  <a:lnTo>
                    <a:pt x="95" y="0"/>
                  </a:lnTo>
                  <a:lnTo>
                    <a:pt x="15776" y="9049"/>
                  </a:lnTo>
                  <a:cubicBezTo>
                    <a:pt x="26867" y="16707"/>
                    <a:pt x="33862" y="29013"/>
                    <a:pt x="34784" y="42481"/>
                  </a:cubicBezTo>
                  <a:lnTo>
                    <a:pt x="34784" y="80581"/>
                  </a:lnTo>
                  <a:cubicBezTo>
                    <a:pt x="34594" y="90869"/>
                    <a:pt x="29842" y="99155"/>
                    <a:pt x="16442" y="91440"/>
                  </a:cubicBezTo>
                  <a:close/>
                </a:path>
              </a:pathLst>
            </a:custGeom>
            <a:solidFill>
              <a:srgbClr val="99B52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8" name="Google Shape;2791;p37"/>
            <p:cNvSpPr/>
            <p:nvPr/>
          </p:nvSpPr>
          <p:spPr>
            <a:xfrm>
              <a:off x="3439562" y="2994755"/>
              <a:ext cx="147498" cy="85344"/>
            </a:xfrm>
            <a:custGeom>
              <a:avLst/>
              <a:gdLst/>
              <a:ahLst/>
              <a:cxnLst/>
              <a:rect l="l" t="t" r="r" b="b"/>
              <a:pathLst>
                <a:path w="147498" h="85344" extrusionOk="0">
                  <a:moveTo>
                    <a:pt x="147499" y="42672"/>
                  </a:moveTo>
                  <a:cubicBezTo>
                    <a:pt x="147499" y="66239"/>
                    <a:pt x="114480" y="85344"/>
                    <a:pt x="73749" y="85344"/>
                  </a:cubicBezTo>
                  <a:cubicBezTo>
                    <a:pt x="33019" y="85344"/>
                    <a:pt x="0" y="66239"/>
                    <a:pt x="0" y="42672"/>
                  </a:cubicBezTo>
                  <a:cubicBezTo>
                    <a:pt x="0" y="19105"/>
                    <a:pt x="33019" y="0"/>
                    <a:pt x="73749" y="0"/>
                  </a:cubicBezTo>
                  <a:cubicBezTo>
                    <a:pt x="114480" y="0"/>
                    <a:pt x="147499" y="19105"/>
                    <a:pt x="147499" y="42672"/>
                  </a:cubicBezTo>
                  <a:close/>
                </a:path>
              </a:pathLst>
            </a:custGeom>
            <a:solidFill>
              <a:srgbClr val="000000">
                <a:alpha val="2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19" name="Google Shape;2792;p37"/>
            <p:cNvSpPr/>
            <p:nvPr/>
          </p:nvSpPr>
          <p:spPr>
            <a:xfrm>
              <a:off x="3446488" y="2917507"/>
              <a:ext cx="147795" cy="156591"/>
            </a:xfrm>
            <a:custGeom>
              <a:avLst/>
              <a:gdLst/>
              <a:ahLst/>
              <a:cxnLst/>
              <a:rect l="l" t="t" r="r" b="b"/>
              <a:pathLst>
                <a:path w="147795" h="156591" extrusionOk="0">
                  <a:moveTo>
                    <a:pt x="147796" y="113824"/>
                  </a:moveTo>
                  <a:lnTo>
                    <a:pt x="147796" y="0"/>
                  </a:lnTo>
                  <a:lnTo>
                    <a:pt x="582" y="3715"/>
                  </a:lnTo>
                  <a:lnTo>
                    <a:pt x="582" y="108490"/>
                  </a:lnTo>
                  <a:cubicBezTo>
                    <a:pt x="-2174" y="121158"/>
                    <a:pt x="4859" y="134398"/>
                    <a:pt x="21586" y="144018"/>
                  </a:cubicBezTo>
                  <a:cubicBezTo>
                    <a:pt x="54431" y="160782"/>
                    <a:pt x="93282" y="160782"/>
                    <a:pt x="126127" y="144018"/>
                  </a:cubicBezTo>
                  <a:cubicBezTo>
                    <a:pt x="138302" y="138655"/>
                    <a:pt x="146598" y="127092"/>
                    <a:pt x="147796" y="113824"/>
                  </a:cubicBezTo>
                  <a:close/>
                </a:path>
              </a:pathLst>
            </a:custGeom>
            <a:solidFill>
              <a:srgbClr val="F7B03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0" name="Google Shape;2793;p37"/>
            <p:cNvSpPr/>
            <p:nvPr/>
          </p:nvSpPr>
          <p:spPr>
            <a:xfrm>
              <a:off x="3446785" y="2874835"/>
              <a:ext cx="147498" cy="85344"/>
            </a:xfrm>
            <a:custGeom>
              <a:avLst/>
              <a:gdLst/>
              <a:ahLst/>
              <a:cxnLst/>
              <a:rect l="l" t="t" r="r" b="b"/>
              <a:pathLst>
                <a:path w="147498" h="85344" extrusionOk="0">
                  <a:moveTo>
                    <a:pt x="147499" y="42672"/>
                  </a:moveTo>
                  <a:cubicBezTo>
                    <a:pt x="147499" y="66239"/>
                    <a:pt x="114480" y="85344"/>
                    <a:pt x="73749" y="85344"/>
                  </a:cubicBezTo>
                  <a:cubicBezTo>
                    <a:pt x="33019" y="85344"/>
                    <a:pt x="0" y="66239"/>
                    <a:pt x="0" y="42672"/>
                  </a:cubicBezTo>
                  <a:cubicBezTo>
                    <a:pt x="0" y="19105"/>
                    <a:pt x="33019" y="0"/>
                    <a:pt x="73749" y="0"/>
                  </a:cubicBezTo>
                  <a:cubicBezTo>
                    <a:pt x="114480" y="0"/>
                    <a:pt x="147499" y="19105"/>
                    <a:pt x="147499" y="42672"/>
                  </a:cubicBezTo>
                  <a:close/>
                </a:path>
              </a:pathLst>
            </a:custGeom>
            <a:solidFill>
              <a:srgbClr val="FCC068"/>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1" name="Google Shape;2794;p37"/>
            <p:cNvSpPr/>
            <p:nvPr/>
          </p:nvSpPr>
          <p:spPr>
            <a:xfrm>
              <a:off x="3458475" y="2886430"/>
              <a:ext cx="124119" cy="61959"/>
            </a:xfrm>
            <a:custGeom>
              <a:avLst/>
              <a:gdLst/>
              <a:ahLst/>
              <a:cxnLst/>
              <a:rect l="l" t="t" r="r" b="b"/>
              <a:pathLst>
                <a:path w="124119" h="61959" extrusionOk="0">
                  <a:moveTo>
                    <a:pt x="124119" y="31076"/>
                  </a:moveTo>
                  <a:cubicBezTo>
                    <a:pt x="124119" y="38030"/>
                    <a:pt x="118322" y="45269"/>
                    <a:pt x="108343" y="51079"/>
                  </a:cubicBezTo>
                  <a:cubicBezTo>
                    <a:pt x="95523" y="57870"/>
                    <a:pt x="81305" y="61595"/>
                    <a:pt x="66812" y="61938"/>
                  </a:cubicBezTo>
                  <a:lnTo>
                    <a:pt x="62060" y="61938"/>
                  </a:lnTo>
                  <a:cubicBezTo>
                    <a:pt x="45951" y="62280"/>
                    <a:pt x="30032" y="58509"/>
                    <a:pt x="15776" y="50984"/>
                  </a:cubicBezTo>
                  <a:cubicBezTo>
                    <a:pt x="5702" y="45174"/>
                    <a:pt x="0" y="37935"/>
                    <a:pt x="0" y="30981"/>
                  </a:cubicBezTo>
                  <a:cubicBezTo>
                    <a:pt x="0" y="24028"/>
                    <a:pt x="5702" y="16694"/>
                    <a:pt x="15776" y="10884"/>
                  </a:cubicBezTo>
                  <a:cubicBezTo>
                    <a:pt x="30041" y="3397"/>
                    <a:pt x="45960" y="-346"/>
                    <a:pt x="62060" y="25"/>
                  </a:cubicBezTo>
                  <a:lnTo>
                    <a:pt x="66812" y="25"/>
                  </a:lnTo>
                  <a:cubicBezTo>
                    <a:pt x="81305" y="301"/>
                    <a:pt x="95532" y="3987"/>
                    <a:pt x="108343" y="10788"/>
                  </a:cubicBezTo>
                  <a:cubicBezTo>
                    <a:pt x="118322" y="16789"/>
                    <a:pt x="124119" y="24123"/>
                    <a:pt x="124119" y="31076"/>
                  </a:cubicBezTo>
                  <a:close/>
                </a:path>
              </a:pathLst>
            </a:custGeom>
            <a:solidFill>
              <a:srgbClr val="28221C"/>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2" name="Google Shape;2795;p37"/>
            <p:cNvSpPr/>
            <p:nvPr/>
          </p:nvSpPr>
          <p:spPr>
            <a:xfrm>
              <a:off x="3467883" y="2886601"/>
              <a:ext cx="114710" cy="61717"/>
            </a:xfrm>
            <a:custGeom>
              <a:avLst/>
              <a:gdLst/>
              <a:ahLst/>
              <a:cxnLst/>
              <a:rect l="l" t="t" r="r" b="b"/>
              <a:pathLst>
                <a:path w="114710" h="61717" extrusionOk="0">
                  <a:moveTo>
                    <a:pt x="114711" y="30906"/>
                  </a:moveTo>
                  <a:cubicBezTo>
                    <a:pt x="114711" y="37859"/>
                    <a:pt x="108913" y="45099"/>
                    <a:pt x="98934" y="50909"/>
                  </a:cubicBezTo>
                  <a:cubicBezTo>
                    <a:pt x="73084" y="65320"/>
                    <a:pt x="41626" y="65320"/>
                    <a:pt x="15776" y="50909"/>
                  </a:cubicBezTo>
                  <a:cubicBezTo>
                    <a:pt x="6272" y="45099"/>
                    <a:pt x="0" y="37859"/>
                    <a:pt x="0" y="30906"/>
                  </a:cubicBezTo>
                  <a:cubicBezTo>
                    <a:pt x="0" y="23953"/>
                    <a:pt x="5797" y="16619"/>
                    <a:pt x="15776" y="10808"/>
                  </a:cubicBezTo>
                  <a:cubicBezTo>
                    <a:pt x="41626" y="-3603"/>
                    <a:pt x="73084" y="-3603"/>
                    <a:pt x="98934" y="10808"/>
                  </a:cubicBezTo>
                  <a:cubicBezTo>
                    <a:pt x="108913" y="16619"/>
                    <a:pt x="114711" y="23953"/>
                    <a:pt x="114711" y="30906"/>
                  </a:cubicBezTo>
                  <a:close/>
                </a:path>
              </a:pathLst>
            </a:custGeom>
            <a:solidFill>
              <a:srgbClr val="FFFFFF">
                <a:alpha val="6669"/>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3" name="Google Shape;2796;p37"/>
            <p:cNvSpPr/>
            <p:nvPr/>
          </p:nvSpPr>
          <p:spPr>
            <a:xfrm>
              <a:off x="3559880" y="2961132"/>
              <a:ext cx="42223" cy="98678"/>
            </a:xfrm>
            <a:custGeom>
              <a:avLst/>
              <a:gdLst/>
              <a:ahLst/>
              <a:cxnLst/>
              <a:rect l="l" t="t" r="r" b="b"/>
              <a:pathLst>
                <a:path w="42223" h="98678" extrusionOk="0">
                  <a:moveTo>
                    <a:pt x="23569" y="9049"/>
                  </a:moveTo>
                  <a:lnTo>
                    <a:pt x="7983" y="0"/>
                  </a:lnTo>
                  <a:lnTo>
                    <a:pt x="285" y="4381"/>
                  </a:lnTo>
                  <a:lnTo>
                    <a:pt x="7983" y="8858"/>
                  </a:lnTo>
                  <a:lnTo>
                    <a:pt x="7983" y="11716"/>
                  </a:lnTo>
                  <a:lnTo>
                    <a:pt x="22619" y="20193"/>
                  </a:lnTo>
                  <a:lnTo>
                    <a:pt x="22144" y="22955"/>
                  </a:lnTo>
                  <a:cubicBezTo>
                    <a:pt x="25689" y="27984"/>
                    <a:pt x="28873" y="33271"/>
                    <a:pt x="31648" y="38767"/>
                  </a:cubicBezTo>
                  <a:lnTo>
                    <a:pt x="32123" y="38290"/>
                  </a:lnTo>
                  <a:lnTo>
                    <a:pt x="32123" y="74962"/>
                  </a:lnTo>
                  <a:cubicBezTo>
                    <a:pt x="32123" y="84487"/>
                    <a:pt x="26516" y="81344"/>
                    <a:pt x="24140" y="79915"/>
                  </a:cubicBezTo>
                  <a:lnTo>
                    <a:pt x="7698" y="70390"/>
                  </a:lnTo>
                  <a:lnTo>
                    <a:pt x="0" y="74771"/>
                  </a:lnTo>
                  <a:lnTo>
                    <a:pt x="7698" y="79248"/>
                  </a:lnTo>
                  <a:lnTo>
                    <a:pt x="7698" y="82105"/>
                  </a:lnTo>
                  <a:lnTo>
                    <a:pt x="24140" y="91630"/>
                  </a:lnTo>
                  <a:cubicBezTo>
                    <a:pt x="25812" y="92631"/>
                    <a:pt x="27599" y="93431"/>
                    <a:pt x="29462" y="94012"/>
                  </a:cubicBezTo>
                  <a:lnTo>
                    <a:pt x="28511" y="98679"/>
                  </a:lnTo>
                  <a:lnTo>
                    <a:pt x="37065" y="93821"/>
                  </a:lnTo>
                  <a:lnTo>
                    <a:pt x="37065" y="93821"/>
                  </a:lnTo>
                  <a:cubicBezTo>
                    <a:pt x="40838" y="90687"/>
                    <a:pt x="42739" y="85830"/>
                    <a:pt x="42102" y="80963"/>
                  </a:cubicBezTo>
                  <a:lnTo>
                    <a:pt x="42102" y="42863"/>
                  </a:lnTo>
                  <a:cubicBezTo>
                    <a:pt x="41408" y="29346"/>
                    <a:pt x="34575" y="16888"/>
                    <a:pt x="23569" y="9049"/>
                  </a:cubicBezTo>
                  <a:close/>
                </a:path>
              </a:pathLst>
            </a:custGeom>
            <a:solidFill>
              <a:srgbClr val="C9883A"/>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4" name="Google Shape;2797;p37"/>
            <p:cNvSpPr/>
            <p:nvPr/>
          </p:nvSpPr>
          <p:spPr>
            <a:xfrm>
              <a:off x="3560165" y="2965989"/>
              <a:ext cx="34688" cy="94398"/>
            </a:xfrm>
            <a:custGeom>
              <a:avLst/>
              <a:gdLst/>
              <a:ahLst/>
              <a:cxnLst/>
              <a:rect l="l" t="t" r="r" b="b"/>
              <a:pathLst>
                <a:path w="34688" h="94398" extrusionOk="0">
                  <a:moveTo>
                    <a:pt x="16537" y="91535"/>
                  </a:moveTo>
                  <a:lnTo>
                    <a:pt x="0" y="82010"/>
                  </a:lnTo>
                  <a:lnTo>
                    <a:pt x="0" y="70199"/>
                  </a:lnTo>
                  <a:lnTo>
                    <a:pt x="16537" y="79724"/>
                  </a:lnTo>
                  <a:cubicBezTo>
                    <a:pt x="18913" y="81153"/>
                    <a:pt x="24520" y="84391"/>
                    <a:pt x="24520" y="74771"/>
                  </a:cubicBezTo>
                  <a:lnTo>
                    <a:pt x="24520" y="36671"/>
                  </a:lnTo>
                  <a:cubicBezTo>
                    <a:pt x="23874" y="30108"/>
                    <a:pt x="20405" y="24165"/>
                    <a:pt x="15016" y="20383"/>
                  </a:cubicBezTo>
                  <a:lnTo>
                    <a:pt x="0" y="11811"/>
                  </a:lnTo>
                  <a:lnTo>
                    <a:pt x="0" y="0"/>
                  </a:lnTo>
                  <a:lnTo>
                    <a:pt x="15681" y="9525"/>
                  </a:lnTo>
                  <a:cubicBezTo>
                    <a:pt x="26782" y="17173"/>
                    <a:pt x="33776" y="29489"/>
                    <a:pt x="34689" y="42958"/>
                  </a:cubicBezTo>
                  <a:lnTo>
                    <a:pt x="34689" y="81058"/>
                  </a:lnTo>
                  <a:cubicBezTo>
                    <a:pt x="34689" y="90678"/>
                    <a:pt x="29937" y="98965"/>
                    <a:pt x="16537" y="91535"/>
                  </a:cubicBezTo>
                  <a:close/>
                </a:path>
              </a:pathLst>
            </a:custGeom>
            <a:solidFill>
              <a:srgbClr val="E09C3B"/>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5" name="Google Shape;2798;p37"/>
            <p:cNvSpPr/>
            <p:nvPr/>
          </p:nvSpPr>
          <p:spPr>
            <a:xfrm>
              <a:off x="5618400" y="4515040"/>
              <a:ext cx="756691" cy="437959"/>
            </a:xfrm>
            <a:custGeom>
              <a:avLst/>
              <a:gdLst/>
              <a:ahLst/>
              <a:cxnLst/>
              <a:rect l="l" t="t" r="r" b="b"/>
              <a:pathLst>
                <a:path w="756691" h="437959" extrusionOk="0">
                  <a:moveTo>
                    <a:pt x="756691" y="218980"/>
                  </a:moveTo>
                  <a:cubicBezTo>
                    <a:pt x="756691" y="339919"/>
                    <a:pt x="587300" y="437960"/>
                    <a:pt x="378346" y="437960"/>
                  </a:cubicBezTo>
                  <a:cubicBezTo>
                    <a:pt x="169391" y="437960"/>
                    <a:pt x="0" y="339919"/>
                    <a:pt x="0" y="218980"/>
                  </a:cubicBezTo>
                  <a:cubicBezTo>
                    <a:pt x="0" y="98041"/>
                    <a:pt x="169391" y="0"/>
                    <a:pt x="378346" y="0"/>
                  </a:cubicBezTo>
                  <a:cubicBezTo>
                    <a:pt x="587300" y="0"/>
                    <a:pt x="756691" y="98041"/>
                    <a:pt x="756691" y="218980"/>
                  </a:cubicBezTo>
                  <a:close/>
                </a:path>
              </a:pathLst>
            </a:custGeom>
            <a:solidFill>
              <a:srgbClr val="D6D8E5">
                <a:alpha val="4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6" name="Google Shape;2799;p37"/>
            <p:cNvSpPr/>
            <p:nvPr/>
          </p:nvSpPr>
          <p:spPr>
            <a:xfrm>
              <a:off x="6158405" y="3069812"/>
              <a:ext cx="186021" cy="406050"/>
            </a:xfrm>
            <a:custGeom>
              <a:avLst/>
              <a:gdLst/>
              <a:ahLst/>
              <a:cxnLst/>
              <a:rect l="l" t="t" r="r" b="b"/>
              <a:pathLst>
                <a:path w="186021" h="406050" extrusionOk="0">
                  <a:moveTo>
                    <a:pt x="145028" y="0"/>
                  </a:moveTo>
                  <a:cubicBezTo>
                    <a:pt x="149304" y="38100"/>
                    <a:pt x="194352" y="200882"/>
                    <a:pt x="184659" y="256699"/>
                  </a:cubicBezTo>
                  <a:cubicBezTo>
                    <a:pt x="174965" y="312515"/>
                    <a:pt x="21288" y="406051"/>
                    <a:pt x="21288" y="406051"/>
                  </a:cubicBezTo>
                  <a:lnTo>
                    <a:pt x="0" y="310801"/>
                  </a:lnTo>
                  <a:lnTo>
                    <a:pt x="85534" y="227171"/>
                  </a:lnTo>
                  <a:lnTo>
                    <a:pt x="61965" y="68389"/>
                  </a:lnTo>
                  <a:close/>
                </a:path>
              </a:pathLst>
            </a:custGeom>
            <a:solidFill>
              <a:srgbClr val="9C6448"/>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7" name="Google Shape;2800;p37"/>
            <p:cNvSpPr/>
            <p:nvPr/>
          </p:nvSpPr>
          <p:spPr>
            <a:xfrm>
              <a:off x="6184541" y="2902850"/>
              <a:ext cx="133813" cy="257894"/>
            </a:xfrm>
            <a:custGeom>
              <a:avLst/>
              <a:gdLst/>
              <a:ahLst/>
              <a:cxnLst/>
              <a:rect l="l" t="t" r="r" b="b"/>
              <a:pathLst>
                <a:path w="133813" h="257894" extrusionOk="0">
                  <a:moveTo>
                    <a:pt x="0" y="6275"/>
                  </a:moveTo>
                  <a:cubicBezTo>
                    <a:pt x="30935" y="-8136"/>
                    <a:pt x="67743" y="3008"/>
                    <a:pt x="85534" y="32183"/>
                  </a:cubicBezTo>
                  <a:cubicBezTo>
                    <a:pt x="108153" y="69712"/>
                    <a:pt x="131627" y="198490"/>
                    <a:pt x="133813" y="220492"/>
                  </a:cubicBezTo>
                  <a:cubicBezTo>
                    <a:pt x="133813" y="220492"/>
                    <a:pt x="102071" y="264403"/>
                    <a:pt x="54457" y="257068"/>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8" name="Google Shape;2801;p37"/>
            <p:cNvSpPr/>
            <p:nvPr/>
          </p:nvSpPr>
          <p:spPr>
            <a:xfrm>
              <a:off x="5735029" y="4688404"/>
              <a:ext cx="288490" cy="162715"/>
            </a:xfrm>
            <a:custGeom>
              <a:avLst/>
              <a:gdLst/>
              <a:ahLst/>
              <a:cxnLst/>
              <a:rect l="l" t="t" r="r" b="b"/>
              <a:pathLst>
                <a:path w="288490" h="162715" extrusionOk="0">
                  <a:moveTo>
                    <a:pt x="273882" y="39044"/>
                  </a:moveTo>
                  <a:cubicBezTo>
                    <a:pt x="240419" y="48340"/>
                    <a:pt x="204647" y="43997"/>
                    <a:pt x="174377" y="26947"/>
                  </a:cubicBezTo>
                  <a:cubicBezTo>
                    <a:pt x="150428" y="27709"/>
                    <a:pt x="20321" y="-28108"/>
                    <a:pt x="2644" y="18756"/>
                  </a:cubicBezTo>
                  <a:cubicBezTo>
                    <a:pt x="-12847" y="59808"/>
                    <a:pt x="43510" y="97813"/>
                    <a:pt x="73637" y="105147"/>
                  </a:cubicBezTo>
                  <a:cubicBezTo>
                    <a:pt x="139308" y="121054"/>
                    <a:pt x="187683" y="153915"/>
                    <a:pt x="214293" y="159440"/>
                  </a:cubicBezTo>
                  <a:cubicBezTo>
                    <a:pt x="233966" y="163631"/>
                    <a:pt x="259436" y="166393"/>
                    <a:pt x="275118" y="150867"/>
                  </a:cubicBezTo>
                  <a:cubicBezTo>
                    <a:pt x="293935" y="132293"/>
                    <a:pt x="292319" y="63523"/>
                    <a:pt x="273882" y="39044"/>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29" name="Google Shape;2802;p37"/>
            <p:cNvSpPr/>
            <p:nvPr/>
          </p:nvSpPr>
          <p:spPr>
            <a:xfrm>
              <a:off x="5735111" y="4715446"/>
              <a:ext cx="283683" cy="135768"/>
            </a:xfrm>
            <a:custGeom>
              <a:avLst/>
              <a:gdLst/>
              <a:ahLst/>
              <a:cxnLst/>
              <a:rect l="l" t="t" r="r" b="b"/>
              <a:pathLst>
                <a:path w="283683" h="135768" extrusionOk="0">
                  <a:moveTo>
                    <a:pt x="214211" y="121063"/>
                  </a:moveTo>
                  <a:cubicBezTo>
                    <a:pt x="187885" y="115538"/>
                    <a:pt x="139226" y="82963"/>
                    <a:pt x="73555" y="66675"/>
                  </a:cubicBezTo>
                  <a:cubicBezTo>
                    <a:pt x="48275" y="60579"/>
                    <a:pt x="4843" y="32861"/>
                    <a:pt x="471" y="0"/>
                  </a:cubicBezTo>
                  <a:cubicBezTo>
                    <a:pt x="-5422" y="38100"/>
                    <a:pt x="45424" y="71342"/>
                    <a:pt x="73555" y="78200"/>
                  </a:cubicBezTo>
                  <a:cubicBezTo>
                    <a:pt x="139226" y="94107"/>
                    <a:pt x="187600" y="126968"/>
                    <a:pt x="214211" y="132493"/>
                  </a:cubicBezTo>
                  <a:cubicBezTo>
                    <a:pt x="233884" y="136684"/>
                    <a:pt x="259354" y="139446"/>
                    <a:pt x="275035" y="123920"/>
                  </a:cubicBezTo>
                  <a:cubicBezTo>
                    <a:pt x="279074" y="119415"/>
                    <a:pt x="282040" y="114033"/>
                    <a:pt x="283684" y="108204"/>
                  </a:cubicBezTo>
                  <a:cubicBezTo>
                    <a:pt x="263859" y="123254"/>
                    <a:pt x="238094" y="128026"/>
                    <a:pt x="214211" y="121063"/>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0" name="Google Shape;2803;p37"/>
            <p:cNvSpPr/>
            <p:nvPr/>
          </p:nvSpPr>
          <p:spPr>
            <a:xfrm>
              <a:off x="5946488" y="4593442"/>
              <a:ext cx="288134" cy="162731"/>
            </a:xfrm>
            <a:custGeom>
              <a:avLst/>
              <a:gdLst/>
              <a:ahLst/>
              <a:cxnLst/>
              <a:rect l="l" t="t" r="r" b="b"/>
              <a:pathLst>
                <a:path w="288134" h="162731" extrusionOk="0">
                  <a:moveTo>
                    <a:pt x="273882" y="39041"/>
                  </a:moveTo>
                  <a:cubicBezTo>
                    <a:pt x="240429" y="48319"/>
                    <a:pt x="204675" y="44004"/>
                    <a:pt x="174377" y="27040"/>
                  </a:cubicBezTo>
                  <a:cubicBezTo>
                    <a:pt x="150428" y="27707"/>
                    <a:pt x="20321" y="-28110"/>
                    <a:pt x="2644" y="18753"/>
                  </a:cubicBezTo>
                  <a:cubicBezTo>
                    <a:pt x="-12847" y="59806"/>
                    <a:pt x="43510" y="97810"/>
                    <a:pt x="73637" y="105145"/>
                  </a:cubicBezTo>
                  <a:cubicBezTo>
                    <a:pt x="139308" y="121051"/>
                    <a:pt x="187683" y="153913"/>
                    <a:pt x="214293" y="159533"/>
                  </a:cubicBezTo>
                  <a:cubicBezTo>
                    <a:pt x="234061" y="163628"/>
                    <a:pt x="259436" y="166391"/>
                    <a:pt x="275118" y="150865"/>
                  </a:cubicBezTo>
                  <a:cubicBezTo>
                    <a:pt x="293460" y="132291"/>
                    <a:pt x="291844" y="63521"/>
                    <a:pt x="273882" y="39041"/>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1" name="Google Shape;2804;p37"/>
            <p:cNvSpPr/>
            <p:nvPr/>
          </p:nvSpPr>
          <p:spPr>
            <a:xfrm>
              <a:off x="5946095" y="4620482"/>
              <a:ext cx="283683" cy="135691"/>
            </a:xfrm>
            <a:custGeom>
              <a:avLst/>
              <a:gdLst/>
              <a:ahLst/>
              <a:cxnLst/>
              <a:rect l="l" t="t" r="r" b="b"/>
              <a:pathLst>
                <a:path w="283683" h="135691" extrusionOk="0">
                  <a:moveTo>
                    <a:pt x="214211" y="121063"/>
                  </a:moveTo>
                  <a:cubicBezTo>
                    <a:pt x="187885" y="115538"/>
                    <a:pt x="139226" y="82963"/>
                    <a:pt x="73555" y="66675"/>
                  </a:cubicBezTo>
                  <a:cubicBezTo>
                    <a:pt x="48275" y="60579"/>
                    <a:pt x="4842" y="32956"/>
                    <a:pt x="471" y="0"/>
                  </a:cubicBezTo>
                  <a:cubicBezTo>
                    <a:pt x="-5422" y="38100"/>
                    <a:pt x="45424" y="71247"/>
                    <a:pt x="73555" y="78105"/>
                  </a:cubicBezTo>
                  <a:cubicBezTo>
                    <a:pt x="139226" y="94012"/>
                    <a:pt x="187600" y="126873"/>
                    <a:pt x="214211" y="132493"/>
                  </a:cubicBezTo>
                  <a:cubicBezTo>
                    <a:pt x="233979" y="136588"/>
                    <a:pt x="259354" y="139351"/>
                    <a:pt x="275035" y="123825"/>
                  </a:cubicBezTo>
                  <a:cubicBezTo>
                    <a:pt x="279074" y="119320"/>
                    <a:pt x="282039" y="113938"/>
                    <a:pt x="283683" y="108109"/>
                  </a:cubicBezTo>
                  <a:cubicBezTo>
                    <a:pt x="263868" y="123187"/>
                    <a:pt x="238113" y="127997"/>
                    <a:pt x="214211" y="121063"/>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2" name="Google Shape;2805;p37"/>
            <p:cNvSpPr/>
            <p:nvPr/>
          </p:nvSpPr>
          <p:spPr>
            <a:xfrm>
              <a:off x="5812467" y="3540156"/>
              <a:ext cx="422006" cy="1193603"/>
            </a:xfrm>
            <a:custGeom>
              <a:avLst/>
              <a:gdLst/>
              <a:ahLst/>
              <a:cxnLst/>
              <a:rect l="l" t="t" r="r" b="b"/>
              <a:pathLst>
                <a:path w="422006" h="1193603" extrusionOk="0">
                  <a:moveTo>
                    <a:pt x="409993" y="738092"/>
                  </a:moveTo>
                  <a:cubicBezTo>
                    <a:pt x="404434" y="689638"/>
                    <a:pt x="394379" y="641804"/>
                    <a:pt x="379961" y="595217"/>
                  </a:cubicBezTo>
                  <a:cubicBezTo>
                    <a:pt x="379961" y="595217"/>
                    <a:pt x="388990" y="471964"/>
                    <a:pt x="393457" y="355092"/>
                  </a:cubicBezTo>
                  <a:cubicBezTo>
                    <a:pt x="398589" y="222504"/>
                    <a:pt x="444397" y="105823"/>
                    <a:pt x="408188" y="0"/>
                  </a:cubicBezTo>
                  <a:lnTo>
                    <a:pt x="0" y="90964"/>
                  </a:lnTo>
                  <a:cubicBezTo>
                    <a:pt x="0" y="90964"/>
                    <a:pt x="24710" y="619601"/>
                    <a:pt x="30222" y="683609"/>
                  </a:cubicBezTo>
                  <a:cubicBezTo>
                    <a:pt x="33216" y="733349"/>
                    <a:pt x="39308" y="782841"/>
                    <a:pt x="48469" y="831818"/>
                  </a:cubicBezTo>
                  <a:cubicBezTo>
                    <a:pt x="67477" y="934402"/>
                    <a:pt x="97414" y="1178528"/>
                    <a:pt x="97414" y="1178528"/>
                  </a:cubicBezTo>
                  <a:cubicBezTo>
                    <a:pt x="140561" y="1203674"/>
                    <a:pt x="197204" y="1189768"/>
                    <a:pt x="197204" y="1189768"/>
                  </a:cubicBezTo>
                  <a:cubicBezTo>
                    <a:pt x="197204" y="1189768"/>
                    <a:pt x="194163" y="881063"/>
                    <a:pt x="191311" y="807148"/>
                  </a:cubicBezTo>
                  <a:cubicBezTo>
                    <a:pt x="187985" y="716851"/>
                    <a:pt x="185229" y="723709"/>
                    <a:pt x="185229" y="723709"/>
                  </a:cubicBezTo>
                  <a:lnTo>
                    <a:pt x="198819" y="499110"/>
                  </a:lnTo>
                  <a:lnTo>
                    <a:pt x="207658" y="387286"/>
                  </a:lnTo>
                  <a:cubicBezTo>
                    <a:pt x="207658" y="387286"/>
                    <a:pt x="218967" y="469392"/>
                    <a:pt x="226665" y="542734"/>
                  </a:cubicBezTo>
                  <a:cubicBezTo>
                    <a:pt x="233033" y="606647"/>
                    <a:pt x="248429" y="664464"/>
                    <a:pt x="265631" y="783526"/>
                  </a:cubicBezTo>
                  <a:cubicBezTo>
                    <a:pt x="280552" y="886777"/>
                    <a:pt x="304787" y="1094232"/>
                    <a:pt x="304787" y="1094232"/>
                  </a:cubicBezTo>
                  <a:cubicBezTo>
                    <a:pt x="347934" y="1119473"/>
                    <a:pt x="406572" y="1098518"/>
                    <a:pt x="406572" y="1098518"/>
                  </a:cubicBezTo>
                  <a:cubicBezTo>
                    <a:pt x="406572" y="1098518"/>
                    <a:pt x="421683" y="827627"/>
                    <a:pt x="409993" y="738092"/>
                  </a:cubicBezTo>
                  <a:close/>
                </a:path>
              </a:pathLst>
            </a:custGeom>
            <a:solidFill>
              <a:schemeClr val="accent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3" name="Google Shape;2806;p37"/>
            <p:cNvSpPr/>
            <p:nvPr/>
          </p:nvSpPr>
          <p:spPr>
            <a:xfrm>
              <a:off x="5874419" y="2560474"/>
              <a:ext cx="305952" cy="491697"/>
            </a:xfrm>
            <a:custGeom>
              <a:avLst/>
              <a:gdLst/>
              <a:ahLst/>
              <a:cxnLst/>
              <a:rect l="l" t="t" r="r" b="b"/>
              <a:pathLst>
                <a:path w="305952" h="491697" extrusionOk="0">
                  <a:moveTo>
                    <a:pt x="288928" y="350842"/>
                  </a:moveTo>
                  <a:cubicBezTo>
                    <a:pt x="257851" y="352366"/>
                    <a:pt x="234756" y="360367"/>
                    <a:pt x="230860" y="350842"/>
                  </a:cubicBezTo>
                  <a:cubicBezTo>
                    <a:pt x="227496" y="334783"/>
                    <a:pt x="225120" y="318523"/>
                    <a:pt x="223732" y="302169"/>
                  </a:cubicBezTo>
                  <a:cubicBezTo>
                    <a:pt x="227343" y="293120"/>
                    <a:pt x="230385" y="283119"/>
                    <a:pt x="230385" y="283119"/>
                  </a:cubicBezTo>
                  <a:cubicBezTo>
                    <a:pt x="269445" y="259021"/>
                    <a:pt x="281800" y="216444"/>
                    <a:pt x="286932" y="167486"/>
                  </a:cubicBezTo>
                  <a:cubicBezTo>
                    <a:pt x="295676" y="83285"/>
                    <a:pt x="250248" y="9656"/>
                    <a:pt x="166329" y="798"/>
                  </a:cubicBezTo>
                  <a:cubicBezTo>
                    <a:pt x="87353" y="-7393"/>
                    <a:pt x="29285" y="48423"/>
                    <a:pt x="13793" y="124623"/>
                  </a:cubicBezTo>
                  <a:cubicBezTo>
                    <a:pt x="5430" y="162723"/>
                    <a:pt x="-11201" y="233589"/>
                    <a:pt x="11323" y="296073"/>
                  </a:cubicBezTo>
                  <a:cubicBezTo>
                    <a:pt x="23867" y="330744"/>
                    <a:pt x="39834" y="358271"/>
                    <a:pt x="56180" y="363605"/>
                  </a:cubicBezTo>
                  <a:cubicBezTo>
                    <a:pt x="71833" y="363205"/>
                    <a:pt x="87448" y="361834"/>
                    <a:pt x="102939" y="359510"/>
                  </a:cubicBezTo>
                  <a:lnTo>
                    <a:pt x="102939" y="359510"/>
                  </a:lnTo>
                  <a:cubicBezTo>
                    <a:pt x="102939" y="359510"/>
                    <a:pt x="107121" y="382941"/>
                    <a:pt x="110067" y="397610"/>
                  </a:cubicBezTo>
                  <a:cubicBezTo>
                    <a:pt x="113013" y="412278"/>
                    <a:pt x="111777" y="420565"/>
                    <a:pt x="82031" y="438948"/>
                  </a:cubicBezTo>
                  <a:cubicBezTo>
                    <a:pt x="52284" y="457331"/>
                    <a:pt x="127079" y="495241"/>
                    <a:pt x="176023" y="491431"/>
                  </a:cubicBezTo>
                  <a:cubicBezTo>
                    <a:pt x="224968" y="487621"/>
                    <a:pt x="279424" y="458951"/>
                    <a:pt x="294440" y="426851"/>
                  </a:cubicBezTo>
                  <a:cubicBezTo>
                    <a:pt x="311262" y="391514"/>
                    <a:pt x="309837" y="349794"/>
                    <a:pt x="288928" y="350842"/>
                  </a:cubicBezTo>
                  <a:close/>
                </a:path>
              </a:pathLst>
            </a:custGeom>
            <a:solidFill>
              <a:srgbClr val="9C6448"/>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4" name="Google Shape;2807;p37"/>
            <p:cNvSpPr/>
            <p:nvPr/>
          </p:nvSpPr>
          <p:spPr>
            <a:xfrm>
              <a:off x="5809360" y="2908700"/>
              <a:ext cx="471048" cy="781597"/>
            </a:xfrm>
            <a:custGeom>
              <a:avLst/>
              <a:gdLst/>
              <a:ahLst/>
              <a:cxnLst/>
              <a:rect l="l" t="t" r="r" b="b"/>
              <a:pathLst>
                <a:path w="471048" h="781597" extrusionOk="0">
                  <a:moveTo>
                    <a:pt x="308559" y="7283"/>
                  </a:moveTo>
                  <a:cubicBezTo>
                    <a:pt x="317113" y="28715"/>
                    <a:pt x="295254" y="54908"/>
                    <a:pt x="236901" y="73482"/>
                  </a:cubicBezTo>
                  <a:cubicBezTo>
                    <a:pt x="178547" y="92056"/>
                    <a:pt x="173225" y="68243"/>
                    <a:pt x="173225" y="68243"/>
                  </a:cubicBezTo>
                  <a:cubicBezTo>
                    <a:pt x="173225" y="68243"/>
                    <a:pt x="87691" y="107296"/>
                    <a:pt x="59750" y="126822"/>
                  </a:cubicBezTo>
                  <a:cubicBezTo>
                    <a:pt x="24776" y="151396"/>
                    <a:pt x="9190" y="222072"/>
                    <a:pt x="4438" y="342373"/>
                  </a:cubicBezTo>
                  <a:cubicBezTo>
                    <a:pt x="-979" y="481152"/>
                    <a:pt x="-1454" y="686987"/>
                    <a:pt x="3107" y="722516"/>
                  </a:cubicBezTo>
                  <a:cubicBezTo>
                    <a:pt x="3107" y="722516"/>
                    <a:pt x="68589" y="787952"/>
                    <a:pt x="152412" y="781094"/>
                  </a:cubicBezTo>
                  <a:cubicBezTo>
                    <a:pt x="236235" y="774236"/>
                    <a:pt x="377272" y="699846"/>
                    <a:pt x="411485" y="642410"/>
                  </a:cubicBezTo>
                  <a:cubicBezTo>
                    <a:pt x="410535" y="520776"/>
                    <a:pt x="396279" y="500964"/>
                    <a:pt x="415952" y="430860"/>
                  </a:cubicBezTo>
                  <a:cubicBezTo>
                    <a:pt x="461000" y="270364"/>
                    <a:pt x="484664" y="204641"/>
                    <a:pt x="462806" y="97961"/>
                  </a:cubicBezTo>
                  <a:cubicBezTo>
                    <a:pt x="444748" y="10045"/>
                    <a:pt x="419469" y="-813"/>
                    <a:pt x="384875" y="44"/>
                  </a:cubicBezTo>
                  <a:cubicBezTo>
                    <a:pt x="359329" y="1092"/>
                    <a:pt x="333849" y="3511"/>
                    <a:pt x="308559" y="7283"/>
                  </a:cubicBez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5" name="Google Shape;2808;p37"/>
            <p:cNvSpPr/>
            <p:nvPr/>
          </p:nvSpPr>
          <p:spPr>
            <a:xfrm>
              <a:off x="5348856" y="3006224"/>
              <a:ext cx="597933" cy="466333"/>
            </a:xfrm>
            <a:custGeom>
              <a:avLst/>
              <a:gdLst/>
              <a:ahLst/>
              <a:cxnLst/>
              <a:rect l="l" t="t" r="r" b="b"/>
              <a:pathLst>
                <a:path w="597933" h="466333" extrusionOk="0">
                  <a:moveTo>
                    <a:pt x="333219" y="359529"/>
                  </a:moveTo>
                  <a:cubicBezTo>
                    <a:pt x="402027" y="376960"/>
                    <a:pt x="418183" y="333431"/>
                    <a:pt x="427212" y="297522"/>
                  </a:cubicBezTo>
                  <a:cubicBezTo>
                    <a:pt x="449070" y="210368"/>
                    <a:pt x="460855" y="131691"/>
                    <a:pt x="477202" y="82161"/>
                  </a:cubicBezTo>
                  <a:cubicBezTo>
                    <a:pt x="496209" y="23868"/>
                    <a:pt x="516547" y="14629"/>
                    <a:pt x="544773" y="3199"/>
                  </a:cubicBezTo>
                  <a:cubicBezTo>
                    <a:pt x="578037" y="-10136"/>
                    <a:pt x="606548" y="17963"/>
                    <a:pt x="595524" y="92258"/>
                  </a:cubicBezTo>
                  <a:cubicBezTo>
                    <a:pt x="582408" y="180078"/>
                    <a:pt x="565302" y="241705"/>
                    <a:pt x="532513" y="345623"/>
                  </a:cubicBezTo>
                  <a:cubicBezTo>
                    <a:pt x="523960" y="372769"/>
                    <a:pt x="504763" y="420966"/>
                    <a:pt x="476061" y="444302"/>
                  </a:cubicBezTo>
                  <a:cubicBezTo>
                    <a:pt x="440517" y="472877"/>
                    <a:pt x="387106" y="471829"/>
                    <a:pt x="306228" y="451636"/>
                  </a:cubicBezTo>
                  <a:cubicBezTo>
                    <a:pt x="271730" y="443064"/>
                    <a:pt x="233905" y="422394"/>
                    <a:pt x="168708" y="391915"/>
                  </a:cubicBezTo>
                  <a:cubicBezTo>
                    <a:pt x="151222" y="383723"/>
                    <a:pt x="137536" y="378294"/>
                    <a:pt x="103988" y="362577"/>
                  </a:cubicBezTo>
                  <a:cubicBezTo>
                    <a:pt x="70439" y="346861"/>
                    <a:pt x="35370" y="320667"/>
                    <a:pt x="17789" y="295141"/>
                  </a:cubicBezTo>
                  <a:cubicBezTo>
                    <a:pt x="207" y="269614"/>
                    <a:pt x="-2169" y="257041"/>
                    <a:pt x="1442" y="251707"/>
                  </a:cubicBezTo>
                  <a:cubicBezTo>
                    <a:pt x="5909" y="244372"/>
                    <a:pt x="13892" y="245991"/>
                    <a:pt x="23301" y="256755"/>
                  </a:cubicBezTo>
                  <a:cubicBezTo>
                    <a:pt x="36872" y="274966"/>
                    <a:pt x="53646" y="290521"/>
                    <a:pt x="72815" y="302665"/>
                  </a:cubicBezTo>
                  <a:cubicBezTo>
                    <a:pt x="72815" y="302665"/>
                    <a:pt x="51052" y="280186"/>
                    <a:pt x="39267" y="265613"/>
                  </a:cubicBezTo>
                  <a:cubicBezTo>
                    <a:pt x="28727" y="252611"/>
                    <a:pt x="19974" y="238267"/>
                    <a:pt x="13227" y="222941"/>
                  </a:cubicBezTo>
                  <a:cubicBezTo>
                    <a:pt x="7049" y="208082"/>
                    <a:pt x="19879" y="187889"/>
                    <a:pt x="29573" y="198462"/>
                  </a:cubicBezTo>
                  <a:cubicBezTo>
                    <a:pt x="39267" y="209034"/>
                    <a:pt x="44019" y="219893"/>
                    <a:pt x="61791" y="241229"/>
                  </a:cubicBezTo>
                  <a:cubicBezTo>
                    <a:pt x="71124" y="252649"/>
                    <a:pt x="81816" y="262889"/>
                    <a:pt x="93629" y="271709"/>
                  </a:cubicBezTo>
                  <a:cubicBezTo>
                    <a:pt x="82595" y="256641"/>
                    <a:pt x="72777" y="240714"/>
                    <a:pt x="64262" y="224084"/>
                  </a:cubicBezTo>
                  <a:cubicBezTo>
                    <a:pt x="56649" y="211158"/>
                    <a:pt x="52924" y="196309"/>
                    <a:pt x="53523" y="181317"/>
                  </a:cubicBezTo>
                  <a:cubicBezTo>
                    <a:pt x="53998" y="173506"/>
                    <a:pt x="65022" y="164267"/>
                    <a:pt x="75286" y="179031"/>
                  </a:cubicBezTo>
                  <a:cubicBezTo>
                    <a:pt x="84790" y="192270"/>
                    <a:pt x="90682" y="213035"/>
                    <a:pt x="112256" y="235609"/>
                  </a:cubicBezTo>
                  <a:cubicBezTo>
                    <a:pt x="127937" y="251897"/>
                    <a:pt x="141338" y="261327"/>
                    <a:pt x="141718" y="256755"/>
                  </a:cubicBezTo>
                  <a:cubicBezTo>
                    <a:pt x="142098" y="252183"/>
                    <a:pt x="132214" y="243324"/>
                    <a:pt x="126607" y="224274"/>
                  </a:cubicBezTo>
                  <a:cubicBezTo>
                    <a:pt x="121000" y="205224"/>
                    <a:pt x="126607" y="185127"/>
                    <a:pt x="137156" y="182936"/>
                  </a:cubicBezTo>
                  <a:cubicBezTo>
                    <a:pt x="147705" y="180745"/>
                    <a:pt x="145614" y="181317"/>
                    <a:pt x="153978" y="199128"/>
                  </a:cubicBezTo>
                  <a:cubicBezTo>
                    <a:pt x="162341" y="216940"/>
                    <a:pt x="175361" y="230085"/>
                    <a:pt x="185245" y="256278"/>
                  </a:cubicBezTo>
                  <a:cubicBezTo>
                    <a:pt x="190634" y="274624"/>
                    <a:pt x="200423" y="291369"/>
                    <a:pt x="213757" y="305047"/>
                  </a:cubicBezTo>
                  <a:cubicBezTo>
                    <a:pt x="230483" y="323144"/>
                    <a:pt x="267833" y="343051"/>
                    <a:pt x="333219" y="359529"/>
                  </a:cubicBezTo>
                  <a:close/>
                </a:path>
              </a:pathLst>
            </a:custGeom>
            <a:solidFill>
              <a:srgbClr val="9C6448"/>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6" name="Google Shape;2809;p37"/>
            <p:cNvSpPr/>
            <p:nvPr/>
          </p:nvSpPr>
          <p:spPr>
            <a:xfrm>
              <a:off x="5786047" y="2996305"/>
              <a:ext cx="182011" cy="266828"/>
            </a:xfrm>
            <a:custGeom>
              <a:avLst/>
              <a:gdLst/>
              <a:ahLst/>
              <a:cxnLst/>
              <a:rect l="l" t="t" r="r" b="b"/>
              <a:pathLst>
                <a:path w="182011" h="266828" extrusionOk="0">
                  <a:moveTo>
                    <a:pt x="133053" y="1213"/>
                  </a:moveTo>
                  <a:cubicBezTo>
                    <a:pt x="87150" y="-5550"/>
                    <a:pt x="54742" y="15119"/>
                    <a:pt x="34404" y="84937"/>
                  </a:cubicBezTo>
                  <a:cubicBezTo>
                    <a:pt x="14066" y="154755"/>
                    <a:pt x="0" y="211905"/>
                    <a:pt x="0" y="211905"/>
                  </a:cubicBezTo>
                  <a:cubicBezTo>
                    <a:pt x="18143" y="238194"/>
                    <a:pt x="45666" y="256502"/>
                    <a:pt x="76886" y="263055"/>
                  </a:cubicBezTo>
                  <a:cubicBezTo>
                    <a:pt x="131818" y="276390"/>
                    <a:pt x="151586" y="250101"/>
                    <a:pt x="151586" y="250101"/>
                  </a:cubicBezTo>
                  <a:cubicBezTo>
                    <a:pt x="151586" y="250101"/>
                    <a:pt x="166886" y="177044"/>
                    <a:pt x="176390" y="127323"/>
                  </a:cubicBezTo>
                  <a:cubicBezTo>
                    <a:pt x="185894" y="77603"/>
                    <a:pt x="189886" y="9594"/>
                    <a:pt x="133053" y="1213"/>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7" name="Google Shape;2810;p37"/>
            <p:cNvSpPr/>
            <p:nvPr/>
          </p:nvSpPr>
          <p:spPr>
            <a:xfrm>
              <a:off x="5873666" y="2538911"/>
              <a:ext cx="296973" cy="328330"/>
            </a:xfrm>
            <a:custGeom>
              <a:avLst/>
              <a:gdLst/>
              <a:ahLst/>
              <a:cxnLst/>
              <a:rect l="l" t="t" r="r" b="b"/>
              <a:pathLst>
                <a:path w="296973" h="328330" extrusionOk="0">
                  <a:moveTo>
                    <a:pt x="16733" y="135613"/>
                  </a:moveTo>
                  <a:cubicBezTo>
                    <a:pt x="16733" y="135613"/>
                    <a:pt x="-55876" y="25123"/>
                    <a:pt x="101411" y="2263"/>
                  </a:cubicBezTo>
                  <a:cubicBezTo>
                    <a:pt x="214791" y="-13930"/>
                    <a:pt x="287686" y="59413"/>
                    <a:pt x="296049" y="138280"/>
                  </a:cubicBezTo>
                  <a:cubicBezTo>
                    <a:pt x="304127" y="214003"/>
                    <a:pt x="257558" y="292585"/>
                    <a:pt x="224010" y="323827"/>
                  </a:cubicBezTo>
                  <a:cubicBezTo>
                    <a:pt x="207664" y="329637"/>
                    <a:pt x="172309" y="333352"/>
                    <a:pt x="126026" y="311920"/>
                  </a:cubicBezTo>
                  <a:cubicBezTo>
                    <a:pt x="124144" y="291308"/>
                    <a:pt x="123413" y="270611"/>
                    <a:pt x="123840" y="249913"/>
                  </a:cubicBezTo>
                  <a:cubicBezTo>
                    <a:pt x="123840" y="249913"/>
                    <a:pt x="179152" y="133612"/>
                    <a:pt x="16733" y="135613"/>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8" name="Google Shape;2811;p37"/>
            <p:cNvSpPr/>
            <p:nvPr/>
          </p:nvSpPr>
          <p:spPr>
            <a:xfrm>
              <a:off x="4255557" y="1955958"/>
              <a:ext cx="334153" cy="334898"/>
            </a:xfrm>
            <a:custGeom>
              <a:avLst/>
              <a:gdLst/>
              <a:ahLst/>
              <a:cxnLst/>
              <a:rect l="l" t="t" r="r" b="b"/>
              <a:pathLst>
                <a:path w="334153" h="334898" extrusionOk="0">
                  <a:moveTo>
                    <a:pt x="334153" y="167449"/>
                  </a:moveTo>
                  <a:cubicBezTo>
                    <a:pt x="334153" y="259929"/>
                    <a:pt x="259351" y="334899"/>
                    <a:pt x="167077" y="334899"/>
                  </a:cubicBezTo>
                  <a:cubicBezTo>
                    <a:pt x="74803" y="334899"/>
                    <a:pt x="0" y="259929"/>
                    <a:pt x="0" y="167449"/>
                  </a:cubicBezTo>
                  <a:cubicBezTo>
                    <a:pt x="0" y="74970"/>
                    <a:pt x="74803" y="0"/>
                    <a:pt x="167077" y="0"/>
                  </a:cubicBezTo>
                  <a:cubicBezTo>
                    <a:pt x="259351" y="0"/>
                    <a:pt x="334153" y="74970"/>
                    <a:pt x="334153" y="167449"/>
                  </a:cubicBezTo>
                  <a:close/>
                </a:path>
              </a:pathLst>
            </a:custGeom>
            <a:solidFill>
              <a:srgbClr val="3D348B"/>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39" name="Google Shape;2812;p37"/>
            <p:cNvSpPr/>
            <p:nvPr/>
          </p:nvSpPr>
          <p:spPr>
            <a:xfrm>
              <a:off x="4197204" y="1948719"/>
              <a:ext cx="450859" cy="225075"/>
            </a:xfrm>
            <a:custGeom>
              <a:avLst/>
              <a:gdLst/>
              <a:ahLst/>
              <a:cxnLst/>
              <a:rect l="l" t="t" r="r" b="b"/>
              <a:pathLst>
                <a:path w="450859" h="225075" extrusionOk="0">
                  <a:moveTo>
                    <a:pt x="225430" y="225076"/>
                  </a:moveTo>
                  <a:cubicBezTo>
                    <a:pt x="162040" y="225076"/>
                    <a:pt x="100645" y="210598"/>
                    <a:pt x="57023" y="185357"/>
                  </a:cubicBezTo>
                  <a:cubicBezTo>
                    <a:pt x="20623" y="164306"/>
                    <a:pt x="0" y="137732"/>
                    <a:pt x="0" y="112586"/>
                  </a:cubicBezTo>
                  <a:cubicBezTo>
                    <a:pt x="0" y="87440"/>
                    <a:pt x="20908" y="60865"/>
                    <a:pt x="57023" y="39719"/>
                  </a:cubicBezTo>
                  <a:cubicBezTo>
                    <a:pt x="100645" y="14478"/>
                    <a:pt x="161564" y="0"/>
                    <a:pt x="225430" y="0"/>
                  </a:cubicBezTo>
                  <a:cubicBezTo>
                    <a:pt x="289295" y="0"/>
                    <a:pt x="350120" y="14478"/>
                    <a:pt x="393837" y="39719"/>
                  </a:cubicBezTo>
                  <a:cubicBezTo>
                    <a:pt x="430237" y="60865"/>
                    <a:pt x="450860" y="87344"/>
                    <a:pt x="450860" y="112586"/>
                  </a:cubicBezTo>
                  <a:cubicBezTo>
                    <a:pt x="450860" y="137827"/>
                    <a:pt x="430046" y="164306"/>
                    <a:pt x="393837" y="185357"/>
                  </a:cubicBezTo>
                  <a:cubicBezTo>
                    <a:pt x="350500" y="210598"/>
                    <a:pt x="288725" y="225076"/>
                    <a:pt x="225430" y="225076"/>
                  </a:cubicBezTo>
                  <a:close/>
                </a:path>
              </a:pathLst>
            </a:custGeom>
            <a:solidFill>
              <a:srgbClr val="3D348B"/>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0" name="Google Shape;2813;p37"/>
            <p:cNvSpPr/>
            <p:nvPr/>
          </p:nvSpPr>
          <p:spPr>
            <a:xfrm>
              <a:off x="4129822" y="1856041"/>
              <a:ext cx="585718" cy="291750"/>
            </a:xfrm>
            <a:custGeom>
              <a:avLst/>
              <a:gdLst/>
              <a:ahLst/>
              <a:cxnLst/>
              <a:rect l="l" t="t" r="r" b="b"/>
              <a:pathLst>
                <a:path w="585718" h="291750" extrusionOk="0">
                  <a:moveTo>
                    <a:pt x="292812" y="291751"/>
                  </a:moveTo>
                  <a:cubicBezTo>
                    <a:pt x="210699" y="291751"/>
                    <a:pt x="131247" y="272701"/>
                    <a:pt x="74225" y="240221"/>
                  </a:cubicBezTo>
                  <a:cubicBezTo>
                    <a:pt x="26706" y="212884"/>
                    <a:pt x="0" y="178499"/>
                    <a:pt x="0" y="145828"/>
                  </a:cubicBezTo>
                  <a:cubicBezTo>
                    <a:pt x="0" y="113157"/>
                    <a:pt x="26991" y="79153"/>
                    <a:pt x="74225" y="51530"/>
                  </a:cubicBezTo>
                  <a:cubicBezTo>
                    <a:pt x="130772" y="18764"/>
                    <a:pt x="210319" y="0"/>
                    <a:pt x="292812" y="0"/>
                  </a:cubicBezTo>
                  <a:cubicBezTo>
                    <a:pt x="375305" y="0"/>
                    <a:pt x="454376" y="19050"/>
                    <a:pt x="511399" y="51530"/>
                  </a:cubicBezTo>
                  <a:cubicBezTo>
                    <a:pt x="558918" y="78772"/>
                    <a:pt x="585718" y="113157"/>
                    <a:pt x="585718" y="145828"/>
                  </a:cubicBezTo>
                  <a:cubicBezTo>
                    <a:pt x="585718" y="178499"/>
                    <a:pt x="558633" y="212503"/>
                    <a:pt x="511399" y="240221"/>
                  </a:cubicBezTo>
                  <a:cubicBezTo>
                    <a:pt x="454471" y="272987"/>
                    <a:pt x="374924" y="291751"/>
                    <a:pt x="292812" y="291751"/>
                  </a:cubicBezTo>
                  <a:close/>
                </a:path>
              </a:pathLst>
            </a:custGeom>
            <a:solidFill>
              <a:srgbClr val="B7C0E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1" name="Google Shape;2814;p37"/>
            <p:cNvSpPr/>
            <p:nvPr/>
          </p:nvSpPr>
          <p:spPr>
            <a:xfrm>
              <a:off x="4129822" y="1818703"/>
              <a:ext cx="585718" cy="291750"/>
            </a:xfrm>
            <a:custGeom>
              <a:avLst/>
              <a:gdLst/>
              <a:ahLst/>
              <a:cxnLst/>
              <a:rect l="l" t="t" r="r" b="b"/>
              <a:pathLst>
                <a:path w="585718" h="291750" extrusionOk="0">
                  <a:moveTo>
                    <a:pt x="292812" y="291751"/>
                  </a:moveTo>
                  <a:cubicBezTo>
                    <a:pt x="210699" y="291751"/>
                    <a:pt x="131247" y="272701"/>
                    <a:pt x="74225" y="240221"/>
                  </a:cubicBezTo>
                  <a:cubicBezTo>
                    <a:pt x="26706" y="212979"/>
                    <a:pt x="0" y="178498"/>
                    <a:pt x="0" y="145923"/>
                  </a:cubicBezTo>
                  <a:cubicBezTo>
                    <a:pt x="0" y="113347"/>
                    <a:pt x="26991" y="79248"/>
                    <a:pt x="74225" y="51530"/>
                  </a:cubicBezTo>
                  <a:cubicBezTo>
                    <a:pt x="130772" y="18764"/>
                    <a:pt x="210319" y="0"/>
                    <a:pt x="292812" y="0"/>
                  </a:cubicBezTo>
                  <a:cubicBezTo>
                    <a:pt x="375305" y="0"/>
                    <a:pt x="454376" y="19050"/>
                    <a:pt x="511399" y="51530"/>
                  </a:cubicBezTo>
                  <a:cubicBezTo>
                    <a:pt x="558918" y="78867"/>
                    <a:pt x="585718" y="113252"/>
                    <a:pt x="585718" y="145923"/>
                  </a:cubicBezTo>
                  <a:cubicBezTo>
                    <a:pt x="585718" y="178594"/>
                    <a:pt x="558633" y="212598"/>
                    <a:pt x="511399" y="240221"/>
                  </a:cubicBezTo>
                  <a:cubicBezTo>
                    <a:pt x="454471" y="272987"/>
                    <a:pt x="374924" y="291751"/>
                    <a:pt x="292812" y="291751"/>
                  </a:cubicBezTo>
                  <a:close/>
                </a:path>
              </a:pathLst>
            </a:custGeom>
            <a:solidFill>
              <a:srgbClr val="3D348B"/>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2" name="Google Shape;2815;p37"/>
            <p:cNvSpPr/>
            <p:nvPr/>
          </p:nvSpPr>
          <p:spPr>
            <a:xfrm>
              <a:off x="4066052" y="1720024"/>
              <a:ext cx="713163" cy="355663"/>
            </a:xfrm>
            <a:custGeom>
              <a:avLst/>
              <a:gdLst/>
              <a:ahLst/>
              <a:cxnLst/>
              <a:rect l="l" t="t" r="r" b="b"/>
              <a:pathLst>
                <a:path w="713163" h="355663" extrusionOk="0">
                  <a:moveTo>
                    <a:pt x="356582" y="355663"/>
                  </a:moveTo>
                  <a:cubicBezTo>
                    <a:pt x="256412" y="355663"/>
                    <a:pt x="159474" y="332804"/>
                    <a:pt x="90476" y="292894"/>
                  </a:cubicBezTo>
                  <a:cubicBezTo>
                    <a:pt x="32978" y="259556"/>
                    <a:pt x="0" y="217646"/>
                    <a:pt x="0" y="177832"/>
                  </a:cubicBezTo>
                  <a:cubicBezTo>
                    <a:pt x="0" y="138017"/>
                    <a:pt x="32978" y="96107"/>
                    <a:pt x="90476" y="62865"/>
                  </a:cubicBezTo>
                  <a:cubicBezTo>
                    <a:pt x="159474" y="22955"/>
                    <a:pt x="256412" y="0"/>
                    <a:pt x="356582" y="0"/>
                  </a:cubicBezTo>
                  <a:cubicBezTo>
                    <a:pt x="456752" y="0"/>
                    <a:pt x="553596" y="22955"/>
                    <a:pt x="622688" y="62865"/>
                  </a:cubicBezTo>
                  <a:cubicBezTo>
                    <a:pt x="680186" y="96107"/>
                    <a:pt x="713164" y="138017"/>
                    <a:pt x="713164" y="177832"/>
                  </a:cubicBezTo>
                  <a:cubicBezTo>
                    <a:pt x="713164" y="217646"/>
                    <a:pt x="680186" y="259556"/>
                    <a:pt x="622688" y="292894"/>
                  </a:cubicBezTo>
                  <a:cubicBezTo>
                    <a:pt x="553690" y="332804"/>
                    <a:pt x="456657" y="355663"/>
                    <a:pt x="356582" y="355663"/>
                  </a:cubicBezTo>
                  <a:close/>
                </a:path>
              </a:pathLst>
            </a:custGeom>
            <a:solidFill>
              <a:srgbClr val="B7C0E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3" name="Google Shape;2816;p37"/>
            <p:cNvSpPr/>
            <p:nvPr/>
          </p:nvSpPr>
          <p:spPr>
            <a:xfrm>
              <a:off x="4066052" y="1674590"/>
              <a:ext cx="713163" cy="355568"/>
            </a:xfrm>
            <a:custGeom>
              <a:avLst/>
              <a:gdLst/>
              <a:ahLst/>
              <a:cxnLst/>
              <a:rect l="l" t="t" r="r" b="b"/>
              <a:pathLst>
                <a:path w="713163" h="355568" extrusionOk="0">
                  <a:moveTo>
                    <a:pt x="356582" y="355568"/>
                  </a:moveTo>
                  <a:cubicBezTo>
                    <a:pt x="256412" y="355568"/>
                    <a:pt x="159474" y="332708"/>
                    <a:pt x="90476" y="292799"/>
                  </a:cubicBezTo>
                  <a:cubicBezTo>
                    <a:pt x="32978" y="259556"/>
                    <a:pt x="0" y="217551"/>
                    <a:pt x="0" y="177737"/>
                  </a:cubicBezTo>
                  <a:cubicBezTo>
                    <a:pt x="0" y="137922"/>
                    <a:pt x="32978" y="96012"/>
                    <a:pt x="90476" y="62770"/>
                  </a:cubicBezTo>
                  <a:cubicBezTo>
                    <a:pt x="159474" y="22860"/>
                    <a:pt x="256412" y="0"/>
                    <a:pt x="356582" y="0"/>
                  </a:cubicBezTo>
                  <a:cubicBezTo>
                    <a:pt x="456752" y="0"/>
                    <a:pt x="553596" y="22860"/>
                    <a:pt x="622688" y="62770"/>
                  </a:cubicBezTo>
                  <a:cubicBezTo>
                    <a:pt x="680186" y="96012"/>
                    <a:pt x="713164" y="138017"/>
                    <a:pt x="713164" y="177832"/>
                  </a:cubicBezTo>
                  <a:cubicBezTo>
                    <a:pt x="713164" y="217646"/>
                    <a:pt x="680186" y="259556"/>
                    <a:pt x="622688" y="292799"/>
                  </a:cubicBezTo>
                  <a:cubicBezTo>
                    <a:pt x="553690" y="332708"/>
                    <a:pt x="456657" y="355568"/>
                    <a:pt x="356582" y="355568"/>
                  </a:cubicBezTo>
                  <a:close/>
                </a:path>
              </a:pathLst>
            </a:custGeom>
            <a:solidFill>
              <a:srgbClr val="3D348B"/>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4" name="Google Shape;2817;p37"/>
            <p:cNvSpPr/>
            <p:nvPr/>
          </p:nvSpPr>
          <p:spPr>
            <a:xfrm>
              <a:off x="4013211" y="1574958"/>
              <a:ext cx="818751" cy="408241"/>
            </a:xfrm>
            <a:custGeom>
              <a:avLst/>
              <a:gdLst/>
              <a:ahLst/>
              <a:cxnLst/>
              <a:rect l="l" t="t" r="r" b="b"/>
              <a:pathLst>
                <a:path w="818751" h="408241" extrusionOk="0">
                  <a:moveTo>
                    <a:pt x="409423" y="408242"/>
                  </a:moveTo>
                  <a:cubicBezTo>
                    <a:pt x="294427" y="408242"/>
                    <a:pt x="183138" y="382048"/>
                    <a:pt x="103876" y="336137"/>
                  </a:cubicBezTo>
                  <a:cubicBezTo>
                    <a:pt x="37825" y="298037"/>
                    <a:pt x="0" y="249841"/>
                    <a:pt x="0" y="204121"/>
                  </a:cubicBezTo>
                  <a:cubicBezTo>
                    <a:pt x="0" y="158401"/>
                    <a:pt x="38015" y="110299"/>
                    <a:pt x="103876" y="72009"/>
                  </a:cubicBezTo>
                  <a:cubicBezTo>
                    <a:pt x="183043" y="26194"/>
                    <a:pt x="294427" y="0"/>
                    <a:pt x="409328" y="0"/>
                  </a:cubicBezTo>
                  <a:cubicBezTo>
                    <a:pt x="524229" y="0"/>
                    <a:pt x="635708" y="26194"/>
                    <a:pt x="714875" y="72104"/>
                  </a:cubicBezTo>
                  <a:cubicBezTo>
                    <a:pt x="780926" y="110204"/>
                    <a:pt x="818751" y="158401"/>
                    <a:pt x="818751" y="204121"/>
                  </a:cubicBezTo>
                  <a:cubicBezTo>
                    <a:pt x="818751" y="249841"/>
                    <a:pt x="780736" y="297942"/>
                    <a:pt x="714875" y="336137"/>
                  </a:cubicBezTo>
                  <a:cubicBezTo>
                    <a:pt x="635708" y="382048"/>
                    <a:pt x="524324" y="408242"/>
                    <a:pt x="409423" y="408242"/>
                  </a:cubicBezTo>
                  <a:close/>
                </a:path>
              </a:pathLst>
            </a:custGeom>
            <a:solidFill>
              <a:srgbClr val="B7C0E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5" name="Google Shape;2818;p37"/>
            <p:cNvSpPr/>
            <p:nvPr/>
          </p:nvSpPr>
          <p:spPr>
            <a:xfrm>
              <a:off x="4013211" y="1522666"/>
              <a:ext cx="818751" cy="408336"/>
            </a:xfrm>
            <a:custGeom>
              <a:avLst/>
              <a:gdLst/>
              <a:ahLst/>
              <a:cxnLst/>
              <a:rect l="l" t="t" r="r" b="b"/>
              <a:pathLst>
                <a:path w="818751" h="408336" extrusionOk="0">
                  <a:moveTo>
                    <a:pt x="409423" y="408337"/>
                  </a:moveTo>
                  <a:cubicBezTo>
                    <a:pt x="294427" y="408337"/>
                    <a:pt x="183138" y="382048"/>
                    <a:pt x="103876" y="336233"/>
                  </a:cubicBezTo>
                  <a:cubicBezTo>
                    <a:pt x="37825" y="298133"/>
                    <a:pt x="0" y="249936"/>
                    <a:pt x="0" y="204216"/>
                  </a:cubicBezTo>
                  <a:cubicBezTo>
                    <a:pt x="0" y="158496"/>
                    <a:pt x="38015" y="110300"/>
                    <a:pt x="103876" y="72104"/>
                  </a:cubicBezTo>
                  <a:cubicBezTo>
                    <a:pt x="183043" y="26289"/>
                    <a:pt x="294427" y="0"/>
                    <a:pt x="409328" y="0"/>
                  </a:cubicBezTo>
                  <a:cubicBezTo>
                    <a:pt x="524229" y="0"/>
                    <a:pt x="635708" y="26289"/>
                    <a:pt x="714875" y="72104"/>
                  </a:cubicBezTo>
                  <a:cubicBezTo>
                    <a:pt x="780926" y="110204"/>
                    <a:pt x="818751" y="158496"/>
                    <a:pt x="818751" y="204216"/>
                  </a:cubicBezTo>
                  <a:cubicBezTo>
                    <a:pt x="818751" y="249936"/>
                    <a:pt x="780736" y="298037"/>
                    <a:pt x="714875" y="336233"/>
                  </a:cubicBezTo>
                  <a:cubicBezTo>
                    <a:pt x="635708" y="382334"/>
                    <a:pt x="524324" y="408337"/>
                    <a:pt x="409423" y="408337"/>
                  </a:cubicBezTo>
                  <a:close/>
                </a:path>
              </a:pathLst>
            </a:custGeom>
            <a:solidFill>
              <a:srgbClr val="3D348B"/>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6" name="Google Shape;2819;p37"/>
            <p:cNvSpPr/>
            <p:nvPr/>
          </p:nvSpPr>
          <p:spPr>
            <a:xfrm>
              <a:off x="3962270" y="1359312"/>
              <a:ext cx="920726" cy="532828"/>
            </a:xfrm>
            <a:custGeom>
              <a:avLst/>
              <a:gdLst/>
              <a:ahLst/>
              <a:cxnLst/>
              <a:rect l="l" t="t" r="r" b="b"/>
              <a:pathLst>
                <a:path w="920726" h="532828" extrusionOk="0">
                  <a:moveTo>
                    <a:pt x="920727" y="266414"/>
                  </a:moveTo>
                  <a:cubicBezTo>
                    <a:pt x="920727" y="413551"/>
                    <a:pt x="714615" y="532828"/>
                    <a:pt x="460363" y="532828"/>
                  </a:cubicBezTo>
                  <a:cubicBezTo>
                    <a:pt x="206112" y="532828"/>
                    <a:pt x="0" y="413551"/>
                    <a:pt x="0" y="266414"/>
                  </a:cubicBezTo>
                  <a:cubicBezTo>
                    <a:pt x="0" y="119278"/>
                    <a:pt x="206112" y="0"/>
                    <a:pt x="460363" y="0"/>
                  </a:cubicBezTo>
                  <a:cubicBezTo>
                    <a:pt x="714615" y="0"/>
                    <a:pt x="920727" y="119278"/>
                    <a:pt x="920727" y="266414"/>
                  </a:cubicBezTo>
                  <a:close/>
                </a:path>
              </a:pathLst>
            </a:custGeom>
            <a:solidFill>
              <a:srgbClr val="FFDF57"/>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7" name="Google Shape;2820;p37"/>
            <p:cNvSpPr/>
            <p:nvPr/>
          </p:nvSpPr>
          <p:spPr>
            <a:xfrm>
              <a:off x="4264396" y="969264"/>
              <a:ext cx="40771" cy="635222"/>
            </a:xfrm>
            <a:custGeom>
              <a:avLst/>
              <a:gdLst/>
              <a:ahLst/>
              <a:cxnLst/>
              <a:rect l="l" t="t" r="r" b="b"/>
              <a:pathLst>
                <a:path w="40771" h="635222" extrusionOk="0">
                  <a:moveTo>
                    <a:pt x="0" y="0"/>
                  </a:moveTo>
                  <a:lnTo>
                    <a:pt x="40771" y="0"/>
                  </a:lnTo>
                  <a:lnTo>
                    <a:pt x="40771" y="635222"/>
                  </a:lnTo>
                  <a:lnTo>
                    <a:pt x="0" y="635222"/>
                  </a:lnTo>
                  <a:close/>
                </a:path>
              </a:pathLst>
            </a:custGeom>
            <a:solidFill>
              <a:srgbClr val="D8AA4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8" name="Google Shape;2821;p37"/>
            <p:cNvSpPr/>
            <p:nvPr/>
          </p:nvSpPr>
          <p:spPr>
            <a:xfrm>
              <a:off x="4543522" y="969264"/>
              <a:ext cx="40771" cy="635222"/>
            </a:xfrm>
            <a:custGeom>
              <a:avLst/>
              <a:gdLst/>
              <a:ahLst/>
              <a:cxnLst/>
              <a:rect l="l" t="t" r="r" b="b"/>
              <a:pathLst>
                <a:path w="40771" h="635222" extrusionOk="0">
                  <a:moveTo>
                    <a:pt x="0" y="0"/>
                  </a:moveTo>
                  <a:lnTo>
                    <a:pt x="40771" y="0"/>
                  </a:lnTo>
                  <a:lnTo>
                    <a:pt x="40771" y="635222"/>
                  </a:lnTo>
                  <a:lnTo>
                    <a:pt x="0" y="635222"/>
                  </a:lnTo>
                  <a:close/>
                </a:path>
              </a:pathLst>
            </a:custGeom>
            <a:solidFill>
              <a:srgbClr val="D8AA4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49" name="Google Shape;2822;p37"/>
            <p:cNvSpPr/>
            <p:nvPr/>
          </p:nvSpPr>
          <p:spPr>
            <a:xfrm>
              <a:off x="4264396" y="901827"/>
              <a:ext cx="319897" cy="108775"/>
            </a:xfrm>
            <a:custGeom>
              <a:avLst/>
              <a:gdLst/>
              <a:ahLst/>
              <a:cxnLst/>
              <a:rect l="l" t="t" r="r" b="b"/>
              <a:pathLst>
                <a:path w="319897" h="108775" extrusionOk="0">
                  <a:moveTo>
                    <a:pt x="157098" y="108775"/>
                  </a:moveTo>
                  <a:lnTo>
                    <a:pt x="97319" y="53911"/>
                  </a:lnTo>
                  <a:lnTo>
                    <a:pt x="23950" y="103156"/>
                  </a:lnTo>
                  <a:lnTo>
                    <a:pt x="0" y="67532"/>
                  </a:lnTo>
                  <a:lnTo>
                    <a:pt x="101310" y="857"/>
                  </a:lnTo>
                  <a:lnTo>
                    <a:pt x="159379" y="54102"/>
                  </a:lnTo>
                  <a:lnTo>
                    <a:pt x="228946" y="0"/>
                  </a:lnTo>
                  <a:lnTo>
                    <a:pt x="319897" y="67532"/>
                  </a:lnTo>
                  <a:lnTo>
                    <a:pt x="291481" y="100203"/>
                  </a:lnTo>
                  <a:lnTo>
                    <a:pt x="228851" y="53054"/>
                  </a:lnTo>
                  <a:lnTo>
                    <a:pt x="157098" y="108775"/>
                  </a:lnTo>
                  <a:close/>
                </a:path>
              </a:pathLst>
            </a:custGeom>
            <a:solidFill>
              <a:srgbClr val="D8AA4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0" name="Google Shape;2823;p37"/>
            <p:cNvSpPr/>
            <p:nvPr/>
          </p:nvSpPr>
          <p:spPr>
            <a:xfrm>
              <a:off x="3749667" y="190500"/>
              <a:ext cx="1343462" cy="1451800"/>
            </a:xfrm>
            <a:custGeom>
              <a:avLst/>
              <a:gdLst/>
              <a:ahLst/>
              <a:cxnLst/>
              <a:rect l="l" t="t" r="r" b="b"/>
              <a:pathLst>
                <a:path w="1343462" h="1451800" extrusionOk="0">
                  <a:moveTo>
                    <a:pt x="1132665" y="1449134"/>
                  </a:moveTo>
                  <a:cubicBezTo>
                    <a:pt x="1133425" y="1389317"/>
                    <a:pt x="1143689" y="1212723"/>
                    <a:pt x="1283870" y="969359"/>
                  </a:cubicBezTo>
                  <a:cubicBezTo>
                    <a:pt x="1449711" y="681419"/>
                    <a:pt x="1276837" y="0"/>
                    <a:pt x="671731" y="0"/>
                  </a:cubicBezTo>
                  <a:cubicBezTo>
                    <a:pt x="66625" y="0"/>
                    <a:pt x="-106249" y="681419"/>
                    <a:pt x="59592" y="969359"/>
                  </a:cubicBezTo>
                  <a:cubicBezTo>
                    <a:pt x="180766" y="1179767"/>
                    <a:pt x="207186" y="1366457"/>
                    <a:pt x="212698" y="1451801"/>
                  </a:cubicBezTo>
                </a:path>
              </a:pathLst>
            </a:custGeom>
            <a:solidFill>
              <a:srgbClr val="FFDF57">
                <a:alpha val="6863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nvGrpSpPr>
            <p:cNvPr id="151" name="Google Shape;2824;p37"/>
            <p:cNvGrpSpPr/>
            <p:nvPr/>
          </p:nvGrpSpPr>
          <p:grpSpPr>
            <a:xfrm>
              <a:off x="3923682" y="3244965"/>
              <a:ext cx="195764" cy="131404"/>
              <a:chOff x="5733332" y="4102215"/>
              <a:chExt cx="195764" cy="131404"/>
            </a:xfrm>
          </p:grpSpPr>
          <p:sp>
            <p:nvSpPr>
              <p:cNvPr id="176" name="Google Shape;2825;p37"/>
              <p:cNvSpPr/>
              <p:nvPr/>
            </p:nvSpPr>
            <p:spPr>
              <a:xfrm>
                <a:off x="5734887" y="4131087"/>
                <a:ext cx="177232" cy="100744"/>
              </a:xfrm>
              <a:custGeom>
                <a:avLst/>
                <a:gdLst/>
                <a:ahLst/>
                <a:cxnLst/>
                <a:rect l="l" t="t" r="r" b="b"/>
                <a:pathLst>
                  <a:path w="177232" h="100744" extrusionOk="0">
                    <a:moveTo>
                      <a:pt x="177024" y="99346"/>
                    </a:moveTo>
                    <a:lnTo>
                      <a:pt x="150604" y="74581"/>
                    </a:lnTo>
                    <a:cubicBezTo>
                      <a:pt x="147249" y="69713"/>
                      <a:pt x="143219" y="65351"/>
                      <a:pt x="138629" y="61627"/>
                    </a:cubicBezTo>
                    <a:cubicBezTo>
                      <a:pt x="136623" y="59941"/>
                      <a:pt x="134495" y="58417"/>
                      <a:pt x="132261" y="57055"/>
                    </a:cubicBezTo>
                    <a:lnTo>
                      <a:pt x="98048" y="34195"/>
                    </a:lnTo>
                    <a:lnTo>
                      <a:pt x="60698" y="17621"/>
                    </a:lnTo>
                    <a:cubicBezTo>
                      <a:pt x="58407" y="16564"/>
                      <a:pt x="56060" y="15640"/>
                      <a:pt x="53665" y="14859"/>
                    </a:cubicBezTo>
                    <a:cubicBezTo>
                      <a:pt x="48162" y="13021"/>
                      <a:pt x="42441" y="11935"/>
                      <a:pt x="36653" y="11621"/>
                    </a:cubicBezTo>
                    <a:lnTo>
                      <a:pt x="1109" y="0"/>
                    </a:lnTo>
                    <a:cubicBezTo>
                      <a:pt x="-887" y="0"/>
                      <a:pt x="254" y="3620"/>
                      <a:pt x="1109" y="5144"/>
                    </a:cubicBezTo>
                    <a:lnTo>
                      <a:pt x="4530" y="6572"/>
                    </a:lnTo>
                    <a:cubicBezTo>
                      <a:pt x="8807" y="8192"/>
                      <a:pt x="5196" y="7620"/>
                      <a:pt x="9662" y="10763"/>
                    </a:cubicBezTo>
                    <a:lnTo>
                      <a:pt x="30096" y="16002"/>
                    </a:lnTo>
                    <a:cubicBezTo>
                      <a:pt x="43106" y="15507"/>
                      <a:pt x="55984" y="18822"/>
                      <a:pt x="67160" y="25527"/>
                    </a:cubicBezTo>
                    <a:lnTo>
                      <a:pt x="94246" y="39148"/>
                    </a:lnTo>
                    <a:lnTo>
                      <a:pt x="120287" y="54864"/>
                    </a:lnTo>
                    <a:cubicBezTo>
                      <a:pt x="131729" y="61170"/>
                      <a:pt x="140853" y="70980"/>
                      <a:pt x="146327" y="82868"/>
                    </a:cubicBezTo>
                    <a:lnTo>
                      <a:pt x="160107" y="94012"/>
                    </a:lnTo>
                    <a:cubicBezTo>
                      <a:pt x="164384" y="98012"/>
                      <a:pt x="161913" y="96298"/>
                      <a:pt x="168281" y="97250"/>
                    </a:cubicBezTo>
                    <a:lnTo>
                      <a:pt x="171797" y="100298"/>
                    </a:lnTo>
                    <a:cubicBezTo>
                      <a:pt x="174363" y="100965"/>
                      <a:pt x="178165" y="101060"/>
                      <a:pt x="177024" y="99346"/>
                    </a:cubicBezTo>
                    <a:close/>
                  </a:path>
                </a:pathLst>
              </a:custGeom>
              <a:solidFill>
                <a:srgbClr val="000000">
                  <a:alpha val="2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7" name="Google Shape;2826;p37"/>
              <p:cNvSpPr/>
              <p:nvPr/>
            </p:nvSpPr>
            <p:spPr>
              <a:xfrm>
                <a:off x="5750846" y="4118425"/>
                <a:ext cx="155883" cy="109857"/>
              </a:xfrm>
              <a:custGeom>
                <a:avLst/>
                <a:gdLst/>
                <a:ahLst/>
                <a:cxnLst/>
                <a:rect l="l" t="t" r="r" b="b"/>
                <a:pathLst>
                  <a:path w="155883" h="109857" extrusionOk="0">
                    <a:moveTo>
                      <a:pt x="86746" y="59620"/>
                    </a:moveTo>
                    <a:cubicBezTo>
                      <a:pt x="88855" y="56363"/>
                      <a:pt x="91688" y="53619"/>
                      <a:pt x="95014" y="51619"/>
                    </a:cubicBezTo>
                    <a:cubicBezTo>
                      <a:pt x="99851" y="48647"/>
                      <a:pt x="105525" y="47342"/>
                      <a:pt x="111170" y="47904"/>
                    </a:cubicBezTo>
                    <a:cubicBezTo>
                      <a:pt x="117832" y="48590"/>
                      <a:pt x="124295" y="50600"/>
                      <a:pt x="130178" y="53810"/>
                    </a:cubicBezTo>
                    <a:lnTo>
                      <a:pt x="130843" y="53810"/>
                    </a:lnTo>
                    <a:lnTo>
                      <a:pt x="140347" y="58953"/>
                    </a:lnTo>
                    <a:cubicBezTo>
                      <a:pt x="142818" y="60287"/>
                      <a:pt x="145099" y="61811"/>
                      <a:pt x="147380" y="63335"/>
                    </a:cubicBezTo>
                    <a:lnTo>
                      <a:pt x="151751" y="66573"/>
                    </a:lnTo>
                    <a:cubicBezTo>
                      <a:pt x="158309" y="71812"/>
                      <a:pt x="156408" y="82099"/>
                      <a:pt x="150611" y="90290"/>
                    </a:cubicBezTo>
                    <a:cubicBezTo>
                      <a:pt x="147399" y="94863"/>
                      <a:pt x="143702" y="99082"/>
                      <a:pt x="139587" y="102863"/>
                    </a:cubicBezTo>
                    <a:cubicBezTo>
                      <a:pt x="132231" y="109264"/>
                      <a:pt x="122119" y="111455"/>
                      <a:pt x="112786" y="108674"/>
                    </a:cubicBezTo>
                    <a:cubicBezTo>
                      <a:pt x="108528" y="107331"/>
                      <a:pt x="104413" y="105540"/>
                      <a:pt x="100526" y="103340"/>
                    </a:cubicBezTo>
                    <a:cubicBezTo>
                      <a:pt x="96934" y="101235"/>
                      <a:pt x="93522" y="98815"/>
                      <a:pt x="90357" y="96101"/>
                    </a:cubicBezTo>
                    <a:cubicBezTo>
                      <a:pt x="82374" y="88624"/>
                      <a:pt x="79874" y="76965"/>
                      <a:pt x="84084" y="66859"/>
                    </a:cubicBezTo>
                    <a:cubicBezTo>
                      <a:pt x="84702" y="64354"/>
                      <a:pt x="85596" y="61925"/>
                      <a:pt x="86746" y="59620"/>
                    </a:cubicBezTo>
                    <a:close/>
                    <a:moveTo>
                      <a:pt x="8339" y="11995"/>
                    </a:moveTo>
                    <a:cubicBezTo>
                      <a:pt x="13471" y="4089"/>
                      <a:pt x="22215" y="-1912"/>
                      <a:pt x="29628" y="565"/>
                    </a:cubicBezTo>
                    <a:lnTo>
                      <a:pt x="34380" y="2375"/>
                    </a:lnTo>
                    <a:cubicBezTo>
                      <a:pt x="36784" y="3318"/>
                      <a:pt x="39132" y="4394"/>
                      <a:pt x="41412" y="5613"/>
                    </a:cubicBezTo>
                    <a:lnTo>
                      <a:pt x="50061" y="10090"/>
                    </a:lnTo>
                    <a:lnTo>
                      <a:pt x="50631" y="10090"/>
                    </a:lnTo>
                    <a:cubicBezTo>
                      <a:pt x="56067" y="12967"/>
                      <a:pt x="60772" y="17034"/>
                      <a:pt x="64412" y="21996"/>
                    </a:cubicBezTo>
                    <a:cubicBezTo>
                      <a:pt x="67424" y="26073"/>
                      <a:pt x="68688" y="31178"/>
                      <a:pt x="67928" y="36188"/>
                    </a:cubicBezTo>
                    <a:cubicBezTo>
                      <a:pt x="67358" y="39875"/>
                      <a:pt x="65932" y="43361"/>
                      <a:pt x="63746" y="46380"/>
                    </a:cubicBezTo>
                    <a:cubicBezTo>
                      <a:pt x="61969" y="48533"/>
                      <a:pt x="59964" y="50476"/>
                      <a:pt x="57759" y="52190"/>
                    </a:cubicBezTo>
                    <a:cubicBezTo>
                      <a:pt x="49652" y="60106"/>
                      <a:pt x="37972" y="63116"/>
                      <a:pt x="27062" y="60096"/>
                    </a:cubicBezTo>
                    <a:cubicBezTo>
                      <a:pt x="23241" y="58877"/>
                      <a:pt x="19544" y="57286"/>
                      <a:pt x="16037" y="55334"/>
                    </a:cubicBezTo>
                    <a:cubicBezTo>
                      <a:pt x="12645" y="53238"/>
                      <a:pt x="9461" y="50809"/>
                      <a:pt x="6534" y="48095"/>
                    </a:cubicBezTo>
                    <a:cubicBezTo>
                      <a:pt x="309" y="42285"/>
                      <a:pt x="-1687" y="33236"/>
                      <a:pt x="1497" y="25330"/>
                    </a:cubicBezTo>
                    <a:cubicBezTo>
                      <a:pt x="3274" y="20672"/>
                      <a:pt x="5574" y="16234"/>
                      <a:pt x="8339" y="12090"/>
                    </a:cubicBezTo>
                    <a:close/>
                  </a:path>
                </a:pathLst>
              </a:custGeom>
              <a:solidFill>
                <a:srgbClr val="000000">
                  <a:alpha val="98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8" name="Google Shape;2827;p37"/>
              <p:cNvSpPr/>
              <p:nvPr/>
            </p:nvSpPr>
            <p:spPr>
              <a:xfrm>
                <a:off x="5733332" y="4130673"/>
                <a:ext cx="192169" cy="73375"/>
              </a:xfrm>
              <a:custGeom>
                <a:avLst/>
                <a:gdLst/>
                <a:ahLst/>
                <a:cxnLst/>
                <a:rect l="l" t="t" r="r" b="b"/>
                <a:pathLst>
                  <a:path w="192169" h="73375" extrusionOk="0">
                    <a:moveTo>
                      <a:pt x="15779" y="11368"/>
                    </a:moveTo>
                    <a:lnTo>
                      <a:pt x="36117" y="9463"/>
                    </a:lnTo>
                    <a:cubicBezTo>
                      <a:pt x="48995" y="8187"/>
                      <a:pt x="61967" y="10768"/>
                      <a:pt x="73372" y="16893"/>
                    </a:cubicBezTo>
                    <a:lnTo>
                      <a:pt x="185611" y="73376"/>
                    </a:lnTo>
                    <a:lnTo>
                      <a:pt x="192169" y="63851"/>
                    </a:lnTo>
                    <a:lnTo>
                      <a:pt x="66529" y="8320"/>
                    </a:lnTo>
                    <a:cubicBezTo>
                      <a:pt x="58974" y="4777"/>
                      <a:pt x="50810" y="2739"/>
                      <a:pt x="42484" y="2320"/>
                    </a:cubicBezTo>
                    <a:lnTo>
                      <a:pt x="2569" y="34"/>
                    </a:lnTo>
                    <a:cubicBezTo>
                      <a:pt x="1381" y="-176"/>
                      <a:pt x="250" y="614"/>
                      <a:pt x="31" y="1805"/>
                    </a:cubicBezTo>
                    <a:cubicBezTo>
                      <a:pt x="-73" y="2424"/>
                      <a:pt x="88" y="3063"/>
                      <a:pt x="478" y="3558"/>
                    </a:cubicBezTo>
                    <a:lnTo>
                      <a:pt x="1523" y="4987"/>
                    </a:lnTo>
                    <a:cubicBezTo>
                      <a:pt x="4869" y="9425"/>
                      <a:pt x="10248" y="11835"/>
                      <a:pt x="15779" y="11368"/>
                    </a:cubicBezTo>
                    <a:close/>
                  </a:path>
                </a:pathLst>
              </a:custGeom>
              <a:solidFill>
                <a:srgbClr val="2B303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9" name="Google Shape;2828;p37"/>
              <p:cNvSpPr/>
              <p:nvPr/>
            </p:nvSpPr>
            <p:spPr>
              <a:xfrm>
                <a:off x="5757380" y="4106036"/>
                <a:ext cx="156130" cy="127583"/>
              </a:xfrm>
              <a:custGeom>
                <a:avLst/>
                <a:gdLst/>
                <a:ahLst/>
                <a:cxnLst/>
                <a:rect l="l" t="t" r="r" b="b"/>
                <a:pathLst>
                  <a:path w="156130" h="127583" extrusionOk="0">
                    <a:moveTo>
                      <a:pt x="136950" y="117539"/>
                    </a:moveTo>
                    <a:lnTo>
                      <a:pt x="128491" y="98489"/>
                    </a:lnTo>
                    <a:cubicBezTo>
                      <a:pt x="123036" y="86601"/>
                      <a:pt x="113950" y="76762"/>
                      <a:pt x="102546" y="70390"/>
                    </a:cubicBezTo>
                    <a:lnTo>
                      <a:pt x="0" y="8858"/>
                    </a:lnTo>
                    <a:lnTo>
                      <a:pt x="5797" y="0"/>
                    </a:lnTo>
                    <a:lnTo>
                      <a:pt x="114236" y="72295"/>
                    </a:lnTo>
                    <a:cubicBezTo>
                      <a:pt x="121439" y="76876"/>
                      <a:pt x="127645" y="82868"/>
                      <a:pt x="132483" y="89916"/>
                    </a:cubicBezTo>
                    <a:lnTo>
                      <a:pt x="155767" y="124016"/>
                    </a:lnTo>
                    <a:cubicBezTo>
                      <a:pt x="156908" y="125730"/>
                      <a:pt x="155197" y="127921"/>
                      <a:pt x="152916" y="127540"/>
                    </a:cubicBezTo>
                    <a:lnTo>
                      <a:pt x="150920" y="127540"/>
                    </a:lnTo>
                    <a:cubicBezTo>
                      <a:pt x="144866" y="126816"/>
                      <a:pt x="139601" y="123044"/>
                      <a:pt x="136950" y="117539"/>
                    </a:cubicBezTo>
                    <a:close/>
                  </a:path>
                </a:pathLst>
              </a:custGeom>
              <a:solidFill>
                <a:srgbClr val="2B303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0" name="Google Shape;2829;p37"/>
              <p:cNvSpPr/>
              <p:nvPr/>
            </p:nvSpPr>
            <p:spPr>
              <a:xfrm>
                <a:off x="5834686" y="4162247"/>
                <a:ext cx="73778" cy="62054"/>
              </a:xfrm>
              <a:custGeom>
                <a:avLst/>
                <a:gdLst/>
                <a:ahLst/>
                <a:cxnLst/>
                <a:rect l="l" t="t" r="r" b="b"/>
                <a:pathLst>
                  <a:path w="73778" h="62054" extrusionOk="0">
                    <a:moveTo>
                      <a:pt x="29231" y="178"/>
                    </a:moveTo>
                    <a:cubicBezTo>
                      <a:pt x="35893" y="835"/>
                      <a:pt x="42346" y="2807"/>
                      <a:pt x="48239" y="5988"/>
                    </a:cubicBezTo>
                    <a:lnTo>
                      <a:pt x="48809" y="5988"/>
                    </a:lnTo>
                    <a:lnTo>
                      <a:pt x="58313" y="11036"/>
                    </a:lnTo>
                    <a:cubicBezTo>
                      <a:pt x="60783" y="12465"/>
                      <a:pt x="63064" y="13894"/>
                      <a:pt x="65345" y="15418"/>
                    </a:cubicBezTo>
                    <a:cubicBezTo>
                      <a:pt x="67626" y="16942"/>
                      <a:pt x="68292" y="17608"/>
                      <a:pt x="69717" y="18751"/>
                    </a:cubicBezTo>
                    <a:cubicBezTo>
                      <a:pt x="76180" y="23895"/>
                      <a:pt x="74279" y="34277"/>
                      <a:pt x="68577" y="42373"/>
                    </a:cubicBezTo>
                    <a:cubicBezTo>
                      <a:pt x="65383" y="46993"/>
                      <a:pt x="61658" y="51222"/>
                      <a:pt x="57457" y="54946"/>
                    </a:cubicBezTo>
                    <a:cubicBezTo>
                      <a:pt x="50187" y="61442"/>
                      <a:pt x="40075" y="63681"/>
                      <a:pt x="30752" y="60852"/>
                    </a:cubicBezTo>
                    <a:cubicBezTo>
                      <a:pt x="26503" y="59433"/>
                      <a:pt x="22398" y="57613"/>
                      <a:pt x="18492" y="55422"/>
                    </a:cubicBezTo>
                    <a:cubicBezTo>
                      <a:pt x="14852" y="53384"/>
                      <a:pt x="11440" y="50955"/>
                      <a:pt x="8323" y="48184"/>
                    </a:cubicBezTo>
                    <a:cubicBezTo>
                      <a:pt x="301" y="40764"/>
                      <a:pt x="-2208" y="29105"/>
                      <a:pt x="2050" y="19037"/>
                    </a:cubicBezTo>
                    <a:cubicBezTo>
                      <a:pt x="2763" y="16370"/>
                      <a:pt x="3808" y="13808"/>
                      <a:pt x="5186" y="11417"/>
                    </a:cubicBezTo>
                    <a:cubicBezTo>
                      <a:pt x="7325" y="8179"/>
                      <a:pt x="10147" y="5445"/>
                      <a:pt x="13455" y="3416"/>
                    </a:cubicBezTo>
                    <a:cubicBezTo>
                      <a:pt x="18226" y="663"/>
                      <a:pt x="23757" y="-470"/>
                      <a:pt x="29231" y="178"/>
                    </a:cubicBezTo>
                    <a:close/>
                  </a:path>
                </a:pathLst>
              </a:custGeom>
              <a:solidFill>
                <a:srgbClr val="000000">
                  <a:alpha val="298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1" name="Google Shape;2830;p37"/>
              <p:cNvSpPr/>
              <p:nvPr/>
            </p:nvSpPr>
            <p:spPr>
              <a:xfrm>
                <a:off x="5745586" y="4102215"/>
                <a:ext cx="183510" cy="128783"/>
              </a:xfrm>
              <a:custGeom>
                <a:avLst/>
                <a:gdLst/>
                <a:ahLst/>
                <a:cxnLst/>
                <a:rect l="l" t="t" r="r" b="b"/>
                <a:pathLst>
                  <a:path w="183510" h="128783" extrusionOk="0">
                    <a:moveTo>
                      <a:pt x="14550" y="1821"/>
                    </a:moveTo>
                    <a:lnTo>
                      <a:pt x="9608" y="9632"/>
                    </a:lnTo>
                    <a:cubicBezTo>
                      <a:pt x="8753" y="10575"/>
                      <a:pt x="8753" y="12022"/>
                      <a:pt x="9608" y="12965"/>
                    </a:cubicBezTo>
                    <a:cubicBezTo>
                      <a:pt x="11347" y="14527"/>
                      <a:pt x="11822" y="17071"/>
                      <a:pt x="10748" y="19157"/>
                    </a:cubicBezTo>
                    <a:lnTo>
                      <a:pt x="2575" y="36301"/>
                    </a:lnTo>
                    <a:cubicBezTo>
                      <a:pt x="-2329" y="46274"/>
                      <a:pt x="-86" y="58304"/>
                      <a:pt x="8087" y="65829"/>
                    </a:cubicBezTo>
                    <a:lnTo>
                      <a:pt x="8087" y="65829"/>
                    </a:lnTo>
                    <a:cubicBezTo>
                      <a:pt x="14997" y="72001"/>
                      <a:pt x="23170" y="76583"/>
                      <a:pt x="32037" y="79259"/>
                    </a:cubicBezTo>
                    <a:lnTo>
                      <a:pt x="32037" y="79259"/>
                    </a:lnTo>
                    <a:cubicBezTo>
                      <a:pt x="45494" y="83374"/>
                      <a:pt x="60111" y="79717"/>
                      <a:pt x="70052" y="69734"/>
                    </a:cubicBezTo>
                    <a:lnTo>
                      <a:pt x="77655" y="62019"/>
                    </a:lnTo>
                    <a:cubicBezTo>
                      <a:pt x="79337" y="60381"/>
                      <a:pt x="80354" y="58171"/>
                      <a:pt x="80506" y="55828"/>
                    </a:cubicBezTo>
                    <a:cubicBezTo>
                      <a:pt x="81029" y="52180"/>
                      <a:pt x="84393" y="49646"/>
                      <a:pt x="88033" y="50170"/>
                    </a:cubicBezTo>
                    <a:cubicBezTo>
                      <a:pt x="88718" y="50265"/>
                      <a:pt x="89383" y="50475"/>
                      <a:pt x="90010" y="50780"/>
                    </a:cubicBezTo>
                    <a:lnTo>
                      <a:pt x="91911" y="51732"/>
                    </a:lnTo>
                    <a:lnTo>
                      <a:pt x="93811" y="52875"/>
                    </a:lnTo>
                    <a:cubicBezTo>
                      <a:pt x="96321" y="54694"/>
                      <a:pt x="96891" y="58209"/>
                      <a:pt x="95075" y="60723"/>
                    </a:cubicBezTo>
                    <a:cubicBezTo>
                      <a:pt x="94572" y="61419"/>
                      <a:pt x="93906" y="62000"/>
                      <a:pt x="93146" y="62400"/>
                    </a:cubicBezTo>
                    <a:cubicBezTo>
                      <a:pt x="91008" y="63533"/>
                      <a:pt x="89307" y="65343"/>
                      <a:pt x="88299" y="67543"/>
                    </a:cubicBezTo>
                    <a:lnTo>
                      <a:pt x="84023" y="77068"/>
                    </a:lnTo>
                    <a:cubicBezTo>
                      <a:pt x="78482" y="89508"/>
                      <a:pt x="81770" y="104119"/>
                      <a:pt x="92101" y="112978"/>
                    </a:cubicBezTo>
                    <a:lnTo>
                      <a:pt x="92101" y="112978"/>
                    </a:lnTo>
                    <a:cubicBezTo>
                      <a:pt x="99362" y="119398"/>
                      <a:pt x="107877" y="124227"/>
                      <a:pt x="117096" y="127170"/>
                    </a:cubicBezTo>
                    <a:lnTo>
                      <a:pt x="117096" y="127170"/>
                    </a:lnTo>
                    <a:cubicBezTo>
                      <a:pt x="129156" y="131066"/>
                      <a:pt x="142366" y="127780"/>
                      <a:pt x="151214" y="118693"/>
                    </a:cubicBezTo>
                    <a:lnTo>
                      <a:pt x="165470" y="103643"/>
                    </a:lnTo>
                    <a:cubicBezTo>
                      <a:pt x="167409" y="101700"/>
                      <a:pt x="170250" y="100967"/>
                      <a:pt x="172883" y="101738"/>
                    </a:cubicBezTo>
                    <a:cubicBezTo>
                      <a:pt x="174290" y="102224"/>
                      <a:pt x="175858" y="101767"/>
                      <a:pt x="176780" y="100595"/>
                    </a:cubicBezTo>
                    <a:lnTo>
                      <a:pt x="182577" y="92594"/>
                    </a:lnTo>
                    <a:cubicBezTo>
                      <a:pt x="183822" y="91108"/>
                      <a:pt x="183822" y="88937"/>
                      <a:pt x="182577" y="87451"/>
                    </a:cubicBezTo>
                    <a:cubicBezTo>
                      <a:pt x="173501" y="78412"/>
                      <a:pt x="163047" y="70887"/>
                      <a:pt x="151595" y="65162"/>
                    </a:cubicBezTo>
                    <a:lnTo>
                      <a:pt x="142091" y="60019"/>
                    </a:lnTo>
                    <a:cubicBezTo>
                      <a:pt x="135058" y="56180"/>
                      <a:pt x="127341" y="53789"/>
                      <a:pt x="119377" y="52970"/>
                    </a:cubicBezTo>
                    <a:lnTo>
                      <a:pt x="112344" y="52208"/>
                    </a:lnTo>
                    <a:cubicBezTo>
                      <a:pt x="110776" y="52284"/>
                      <a:pt x="109236" y="51732"/>
                      <a:pt x="108067" y="50684"/>
                    </a:cubicBezTo>
                    <a:cubicBezTo>
                      <a:pt x="107373" y="49703"/>
                      <a:pt x="106461" y="48884"/>
                      <a:pt x="105406" y="48303"/>
                    </a:cubicBezTo>
                    <a:lnTo>
                      <a:pt x="97613" y="44112"/>
                    </a:lnTo>
                    <a:lnTo>
                      <a:pt x="89820" y="39826"/>
                    </a:lnTo>
                    <a:cubicBezTo>
                      <a:pt x="88699" y="39254"/>
                      <a:pt x="87463" y="38930"/>
                      <a:pt x="86208" y="38873"/>
                    </a:cubicBezTo>
                    <a:cubicBezTo>
                      <a:pt x="84374" y="38826"/>
                      <a:pt x="82664" y="37949"/>
                      <a:pt x="81552" y="36492"/>
                    </a:cubicBezTo>
                    <a:lnTo>
                      <a:pt x="77750" y="31349"/>
                    </a:lnTo>
                    <a:cubicBezTo>
                      <a:pt x="73359" y="25453"/>
                      <a:pt x="67667" y="20661"/>
                      <a:pt x="61118" y="17347"/>
                    </a:cubicBezTo>
                    <a:lnTo>
                      <a:pt x="52470" y="12775"/>
                    </a:lnTo>
                    <a:cubicBezTo>
                      <a:pt x="42244" y="6698"/>
                      <a:pt x="31058" y="2412"/>
                      <a:pt x="19397" y="107"/>
                    </a:cubicBezTo>
                    <a:cubicBezTo>
                      <a:pt x="17591" y="-275"/>
                      <a:pt x="15719" y="383"/>
                      <a:pt x="14550" y="1821"/>
                    </a:cubicBezTo>
                    <a:close/>
                    <a:moveTo>
                      <a:pt x="93906" y="72020"/>
                    </a:moveTo>
                    <a:cubicBezTo>
                      <a:pt x="96045" y="68782"/>
                      <a:pt x="98867" y="66048"/>
                      <a:pt x="102175" y="64019"/>
                    </a:cubicBezTo>
                    <a:cubicBezTo>
                      <a:pt x="107012" y="61048"/>
                      <a:pt x="112696" y="59781"/>
                      <a:pt x="118331" y="60400"/>
                    </a:cubicBezTo>
                    <a:cubicBezTo>
                      <a:pt x="124993" y="61057"/>
                      <a:pt x="131447" y="63029"/>
                      <a:pt x="137339" y="66210"/>
                    </a:cubicBezTo>
                    <a:lnTo>
                      <a:pt x="137909" y="66210"/>
                    </a:lnTo>
                    <a:lnTo>
                      <a:pt x="147413" y="71258"/>
                    </a:lnTo>
                    <a:cubicBezTo>
                      <a:pt x="149884" y="72687"/>
                      <a:pt x="152165" y="74116"/>
                      <a:pt x="154446" y="75640"/>
                    </a:cubicBezTo>
                    <a:cubicBezTo>
                      <a:pt x="156727" y="77164"/>
                      <a:pt x="157392" y="77831"/>
                      <a:pt x="158817" y="78974"/>
                    </a:cubicBezTo>
                    <a:cubicBezTo>
                      <a:pt x="165280" y="84117"/>
                      <a:pt x="163379" y="94499"/>
                      <a:pt x="157677" y="102596"/>
                    </a:cubicBezTo>
                    <a:cubicBezTo>
                      <a:pt x="154484" y="107215"/>
                      <a:pt x="150758" y="111444"/>
                      <a:pt x="146558" y="115168"/>
                    </a:cubicBezTo>
                    <a:cubicBezTo>
                      <a:pt x="139287" y="121665"/>
                      <a:pt x="129175" y="123903"/>
                      <a:pt x="119852" y="121074"/>
                    </a:cubicBezTo>
                    <a:cubicBezTo>
                      <a:pt x="115604" y="119655"/>
                      <a:pt x="111498" y="117835"/>
                      <a:pt x="107592" y="115645"/>
                    </a:cubicBezTo>
                    <a:cubicBezTo>
                      <a:pt x="103952" y="113606"/>
                      <a:pt x="100540" y="111178"/>
                      <a:pt x="97423" y="108406"/>
                    </a:cubicBezTo>
                    <a:cubicBezTo>
                      <a:pt x="89402" y="100986"/>
                      <a:pt x="86893" y="89327"/>
                      <a:pt x="91150" y="79259"/>
                    </a:cubicBezTo>
                    <a:cubicBezTo>
                      <a:pt x="91768" y="76745"/>
                      <a:pt x="92690" y="74306"/>
                      <a:pt x="93906" y="72020"/>
                    </a:cubicBezTo>
                    <a:close/>
                    <a:moveTo>
                      <a:pt x="15405" y="24395"/>
                    </a:moveTo>
                    <a:cubicBezTo>
                      <a:pt x="20632" y="16585"/>
                      <a:pt x="29281" y="10584"/>
                      <a:pt x="36789" y="13060"/>
                    </a:cubicBezTo>
                    <a:cubicBezTo>
                      <a:pt x="38404" y="13546"/>
                      <a:pt x="39992" y="14118"/>
                      <a:pt x="41541" y="14775"/>
                    </a:cubicBezTo>
                    <a:cubicBezTo>
                      <a:pt x="43917" y="15727"/>
                      <a:pt x="46293" y="16871"/>
                      <a:pt x="48574" y="18014"/>
                    </a:cubicBezTo>
                    <a:lnTo>
                      <a:pt x="57222" y="22585"/>
                    </a:lnTo>
                    <a:lnTo>
                      <a:pt x="57792" y="22585"/>
                    </a:lnTo>
                    <a:cubicBezTo>
                      <a:pt x="63190" y="25519"/>
                      <a:pt x="67885" y="29577"/>
                      <a:pt x="71573" y="34492"/>
                    </a:cubicBezTo>
                    <a:cubicBezTo>
                      <a:pt x="74576" y="38607"/>
                      <a:pt x="75802" y="43750"/>
                      <a:pt x="74994" y="48779"/>
                    </a:cubicBezTo>
                    <a:cubicBezTo>
                      <a:pt x="74452" y="52437"/>
                      <a:pt x="73017" y="55904"/>
                      <a:pt x="70812" y="58876"/>
                    </a:cubicBezTo>
                    <a:cubicBezTo>
                      <a:pt x="69064" y="61076"/>
                      <a:pt x="67049" y="63057"/>
                      <a:pt x="64825" y="64781"/>
                    </a:cubicBezTo>
                    <a:cubicBezTo>
                      <a:pt x="56709" y="72677"/>
                      <a:pt x="45038" y="75687"/>
                      <a:pt x="34128" y="72687"/>
                    </a:cubicBezTo>
                    <a:cubicBezTo>
                      <a:pt x="30326" y="71458"/>
                      <a:pt x="26658" y="69830"/>
                      <a:pt x="23198" y="67829"/>
                    </a:cubicBezTo>
                    <a:cubicBezTo>
                      <a:pt x="19777" y="65810"/>
                      <a:pt x="16584" y="63410"/>
                      <a:pt x="13695" y="60685"/>
                    </a:cubicBezTo>
                    <a:cubicBezTo>
                      <a:pt x="7479" y="54828"/>
                      <a:pt x="5483" y="45760"/>
                      <a:pt x="8658" y="37825"/>
                    </a:cubicBezTo>
                    <a:cubicBezTo>
                      <a:pt x="10454" y="33158"/>
                      <a:pt x="12716" y="28691"/>
                      <a:pt x="15405" y="24491"/>
                    </a:cubicBezTo>
                    <a:close/>
                  </a:path>
                </a:pathLst>
              </a:custGeom>
              <a:solidFill>
                <a:srgbClr val="2B303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2" name="Google Shape;2831;p37"/>
              <p:cNvSpPr/>
              <p:nvPr/>
            </p:nvSpPr>
            <p:spPr>
              <a:xfrm>
                <a:off x="5752081" y="4128325"/>
                <a:ext cx="64221" cy="49275"/>
              </a:xfrm>
              <a:custGeom>
                <a:avLst/>
                <a:gdLst/>
                <a:ahLst/>
                <a:cxnLst/>
                <a:rect l="l" t="t" r="r" b="b"/>
                <a:pathLst>
                  <a:path w="64221" h="49275" extrusionOk="0">
                    <a:moveTo>
                      <a:pt x="57569" y="40196"/>
                    </a:moveTo>
                    <a:cubicBezTo>
                      <a:pt x="49481" y="48149"/>
                      <a:pt x="37782" y="51159"/>
                      <a:pt x="26872" y="48101"/>
                    </a:cubicBezTo>
                    <a:cubicBezTo>
                      <a:pt x="23118" y="46987"/>
                      <a:pt x="19487" y="45491"/>
                      <a:pt x="16037" y="43624"/>
                    </a:cubicBezTo>
                    <a:cubicBezTo>
                      <a:pt x="12597" y="41634"/>
                      <a:pt x="9404" y="39233"/>
                      <a:pt x="6534" y="36481"/>
                    </a:cubicBezTo>
                    <a:cubicBezTo>
                      <a:pt x="309" y="30671"/>
                      <a:pt x="-1687" y="21622"/>
                      <a:pt x="1497" y="13716"/>
                    </a:cubicBezTo>
                    <a:cubicBezTo>
                      <a:pt x="3369" y="8896"/>
                      <a:pt x="5754" y="4296"/>
                      <a:pt x="8624" y="0"/>
                    </a:cubicBezTo>
                    <a:lnTo>
                      <a:pt x="8624" y="0"/>
                    </a:lnTo>
                    <a:cubicBezTo>
                      <a:pt x="5992" y="4010"/>
                      <a:pt x="3797" y="8287"/>
                      <a:pt x="2067" y="12763"/>
                    </a:cubicBezTo>
                    <a:cubicBezTo>
                      <a:pt x="-1107" y="20698"/>
                      <a:pt x="888" y="29766"/>
                      <a:pt x="7104" y="35623"/>
                    </a:cubicBezTo>
                    <a:cubicBezTo>
                      <a:pt x="9993" y="38348"/>
                      <a:pt x="13186" y="40748"/>
                      <a:pt x="16608" y="42767"/>
                    </a:cubicBezTo>
                    <a:cubicBezTo>
                      <a:pt x="20067" y="44767"/>
                      <a:pt x="23735" y="46396"/>
                      <a:pt x="27537" y="47625"/>
                    </a:cubicBezTo>
                    <a:cubicBezTo>
                      <a:pt x="38447" y="50625"/>
                      <a:pt x="50118" y="47615"/>
                      <a:pt x="58234" y="39719"/>
                    </a:cubicBezTo>
                    <a:cubicBezTo>
                      <a:pt x="60439" y="38005"/>
                      <a:pt x="62444" y="36061"/>
                      <a:pt x="64222" y="33909"/>
                    </a:cubicBezTo>
                    <a:lnTo>
                      <a:pt x="63556" y="34099"/>
                    </a:lnTo>
                    <a:cubicBezTo>
                      <a:pt x="61827" y="36376"/>
                      <a:pt x="59812" y="38424"/>
                      <a:pt x="57569" y="40196"/>
                    </a:cubicBezTo>
                    <a:close/>
                  </a:path>
                </a:pathLst>
              </a:custGeom>
              <a:solidFill>
                <a:srgbClr val="1F232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3" name="Google Shape;2832;p37"/>
              <p:cNvSpPr/>
              <p:nvPr/>
            </p:nvSpPr>
            <p:spPr>
              <a:xfrm>
                <a:off x="5833480" y="4174426"/>
                <a:ext cx="68642" cy="51616"/>
              </a:xfrm>
              <a:custGeom>
                <a:avLst/>
                <a:gdLst/>
                <a:ahLst/>
                <a:cxnLst/>
                <a:rect l="l" t="t" r="r" b="b"/>
                <a:pathLst>
                  <a:path w="68642" h="51616" extrusionOk="0">
                    <a:moveTo>
                      <a:pt x="57428" y="44577"/>
                    </a:moveTo>
                    <a:cubicBezTo>
                      <a:pt x="50139" y="51044"/>
                      <a:pt x="40027" y="53245"/>
                      <a:pt x="30722" y="50387"/>
                    </a:cubicBezTo>
                    <a:cubicBezTo>
                      <a:pt x="26465" y="49044"/>
                      <a:pt x="22350" y="47254"/>
                      <a:pt x="18463" y="45053"/>
                    </a:cubicBezTo>
                    <a:cubicBezTo>
                      <a:pt x="14870" y="42948"/>
                      <a:pt x="11458" y="40529"/>
                      <a:pt x="8293" y="37814"/>
                    </a:cubicBezTo>
                    <a:cubicBezTo>
                      <a:pt x="310" y="30337"/>
                      <a:pt x="-2189" y="18679"/>
                      <a:pt x="2021" y="8572"/>
                    </a:cubicBezTo>
                    <a:cubicBezTo>
                      <a:pt x="2772" y="5953"/>
                      <a:pt x="3827" y="3429"/>
                      <a:pt x="5157" y="1048"/>
                    </a:cubicBezTo>
                    <a:lnTo>
                      <a:pt x="5917" y="0"/>
                    </a:lnTo>
                    <a:cubicBezTo>
                      <a:pt x="4616" y="2343"/>
                      <a:pt x="3589" y="4839"/>
                      <a:pt x="2876" y="7429"/>
                    </a:cubicBezTo>
                    <a:cubicBezTo>
                      <a:pt x="-1381" y="17497"/>
                      <a:pt x="1128" y="29165"/>
                      <a:pt x="9149" y="36576"/>
                    </a:cubicBezTo>
                    <a:cubicBezTo>
                      <a:pt x="12266" y="39348"/>
                      <a:pt x="15678" y="41777"/>
                      <a:pt x="19318" y="43815"/>
                    </a:cubicBezTo>
                    <a:cubicBezTo>
                      <a:pt x="23224" y="46006"/>
                      <a:pt x="27330" y="47825"/>
                      <a:pt x="31578" y="49244"/>
                    </a:cubicBezTo>
                    <a:cubicBezTo>
                      <a:pt x="40901" y="52073"/>
                      <a:pt x="51013" y="49835"/>
                      <a:pt x="58283" y="43339"/>
                    </a:cubicBezTo>
                    <a:cubicBezTo>
                      <a:pt x="62142" y="39881"/>
                      <a:pt x="65620" y="36023"/>
                      <a:pt x="68643" y="31813"/>
                    </a:cubicBezTo>
                    <a:lnTo>
                      <a:pt x="68643" y="31813"/>
                    </a:lnTo>
                    <a:cubicBezTo>
                      <a:pt x="65440" y="36509"/>
                      <a:pt x="61667" y="40795"/>
                      <a:pt x="57428" y="44577"/>
                    </a:cubicBezTo>
                    <a:close/>
                  </a:path>
                </a:pathLst>
              </a:custGeom>
              <a:solidFill>
                <a:srgbClr val="1F232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4" name="Google Shape;2833;p37"/>
              <p:cNvSpPr/>
              <p:nvPr/>
            </p:nvSpPr>
            <p:spPr>
              <a:xfrm>
                <a:off x="5752373" y="4115091"/>
                <a:ext cx="68187" cy="61619"/>
              </a:xfrm>
              <a:custGeom>
                <a:avLst/>
                <a:gdLst/>
                <a:ahLst/>
                <a:cxnLst/>
                <a:rect l="l" t="t" r="r" b="b"/>
                <a:pathLst>
                  <a:path w="68187" h="61619" extrusionOk="0">
                    <a:moveTo>
                      <a:pt x="64786" y="21997"/>
                    </a:moveTo>
                    <a:cubicBezTo>
                      <a:pt x="61098" y="17082"/>
                      <a:pt x="56403" y="13024"/>
                      <a:pt x="51005" y="10090"/>
                    </a:cubicBezTo>
                    <a:lnTo>
                      <a:pt x="50435" y="10090"/>
                    </a:lnTo>
                    <a:lnTo>
                      <a:pt x="41787" y="5518"/>
                    </a:lnTo>
                    <a:cubicBezTo>
                      <a:pt x="39506" y="4375"/>
                      <a:pt x="37130" y="3232"/>
                      <a:pt x="34754" y="2280"/>
                    </a:cubicBezTo>
                    <a:cubicBezTo>
                      <a:pt x="33205" y="1623"/>
                      <a:pt x="31617" y="1051"/>
                      <a:pt x="30002" y="565"/>
                    </a:cubicBezTo>
                    <a:cubicBezTo>
                      <a:pt x="22494" y="-1911"/>
                      <a:pt x="13845" y="4090"/>
                      <a:pt x="8618" y="11900"/>
                    </a:cubicBezTo>
                    <a:cubicBezTo>
                      <a:pt x="5767" y="16205"/>
                      <a:pt x="3382" y="20806"/>
                      <a:pt x="1490" y="25616"/>
                    </a:cubicBezTo>
                    <a:cubicBezTo>
                      <a:pt x="-1684" y="33551"/>
                      <a:pt x="312" y="42618"/>
                      <a:pt x="6527" y="48476"/>
                    </a:cubicBezTo>
                    <a:cubicBezTo>
                      <a:pt x="9417" y="51200"/>
                      <a:pt x="12610" y="53601"/>
                      <a:pt x="16031" y="55620"/>
                    </a:cubicBezTo>
                    <a:cubicBezTo>
                      <a:pt x="19491" y="57620"/>
                      <a:pt x="23159" y="59249"/>
                      <a:pt x="26960" y="60478"/>
                    </a:cubicBezTo>
                    <a:cubicBezTo>
                      <a:pt x="37871" y="63478"/>
                      <a:pt x="49542" y="60468"/>
                      <a:pt x="57658" y="52572"/>
                    </a:cubicBezTo>
                    <a:cubicBezTo>
                      <a:pt x="59882" y="50848"/>
                      <a:pt x="61896" y="48867"/>
                      <a:pt x="63645" y="46666"/>
                    </a:cubicBezTo>
                    <a:cubicBezTo>
                      <a:pt x="65850" y="43695"/>
                      <a:pt x="67285" y="40228"/>
                      <a:pt x="67827" y="36570"/>
                    </a:cubicBezTo>
                    <a:cubicBezTo>
                      <a:pt x="68825" y="31503"/>
                      <a:pt x="67732" y="26235"/>
                      <a:pt x="64786" y="21997"/>
                    </a:cubicBezTo>
                    <a:close/>
                  </a:path>
                </a:pathLst>
              </a:custGeom>
              <a:solidFill>
                <a:srgbClr val="000000">
                  <a:alpha val="298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grpSp>
          <p:nvGrpSpPr>
            <p:cNvPr id="152" name="Google Shape;2834;p37"/>
            <p:cNvGrpSpPr/>
            <p:nvPr/>
          </p:nvGrpSpPr>
          <p:grpSpPr>
            <a:xfrm flipH="1">
              <a:off x="3829267" y="2465054"/>
              <a:ext cx="683694" cy="518573"/>
              <a:chOff x="6621095" y="1452181"/>
              <a:chExt cx="330894" cy="250785"/>
            </a:xfrm>
          </p:grpSpPr>
          <p:sp>
            <p:nvSpPr>
              <p:cNvPr id="171" name="Google Shape;2835;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2" name="Google Shape;2836;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3" name="Google Shape;2837;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4" name="Google Shape;2838;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5" name="Google Shape;2839;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153" name="Google Shape;2840;p37"/>
            <p:cNvSpPr/>
            <p:nvPr/>
          </p:nvSpPr>
          <p:spPr>
            <a:xfrm rot="-1803147">
              <a:off x="6082659" y="320502"/>
              <a:ext cx="40427" cy="70097"/>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4" name="Google Shape;2841;p37"/>
            <p:cNvSpPr/>
            <p:nvPr/>
          </p:nvSpPr>
          <p:spPr>
            <a:xfrm>
              <a:off x="5777153" y="2115925"/>
              <a:ext cx="669353" cy="387341"/>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5" name="Google Shape;2842;p37"/>
            <p:cNvSpPr/>
            <p:nvPr/>
          </p:nvSpPr>
          <p:spPr>
            <a:xfrm>
              <a:off x="5964040" y="276791"/>
              <a:ext cx="375852" cy="551229"/>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6" name="Google Shape;2843;p37"/>
            <p:cNvSpPr/>
            <p:nvPr/>
          </p:nvSpPr>
          <p:spPr>
            <a:xfrm>
              <a:off x="5952425" y="673402"/>
              <a:ext cx="70057" cy="407712"/>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FFCEA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7" name="Google Shape;2844;p37"/>
            <p:cNvSpPr/>
            <p:nvPr/>
          </p:nvSpPr>
          <p:spPr>
            <a:xfrm>
              <a:off x="5992903" y="271657"/>
              <a:ext cx="179035" cy="222681"/>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8" name="Google Shape;2845;p37"/>
            <p:cNvSpPr/>
            <p:nvPr/>
          </p:nvSpPr>
          <p:spPr>
            <a:xfrm>
              <a:off x="6027515" y="513497"/>
              <a:ext cx="222025" cy="248990"/>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FFCEA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9" name="Google Shape;2846;p37"/>
            <p:cNvSpPr/>
            <p:nvPr/>
          </p:nvSpPr>
          <p:spPr>
            <a:xfrm>
              <a:off x="5963282" y="594790"/>
              <a:ext cx="323371" cy="372912"/>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0" name="Google Shape;2847;p37"/>
            <p:cNvSpPr/>
            <p:nvPr/>
          </p:nvSpPr>
          <p:spPr>
            <a:xfrm>
              <a:off x="6020709" y="289521"/>
              <a:ext cx="238064" cy="294179"/>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FFCEA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1" name="Google Shape;2848;p37"/>
            <p:cNvSpPr/>
            <p:nvPr/>
          </p:nvSpPr>
          <p:spPr>
            <a:xfrm>
              <a:off x="6029967" y="288305"/>
              <a:ext cx="239492" cy="225171"/>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2" name="Google Shape;2849;p37"/>
            <p:cNvSpPr/>
            <p:nvPr/>
          </p:nvSpPr>
          <p:spPr>
            <a:xfrm>
              <a:off x="6069645" y="2237688"/>
              <a:ext cx="188076" cy="143860"/>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3" name="Google Shape;2850;p37"/>
            <p:cNvSpPr/>
            <p:nvPr/>
          </p:nvSpPr>
          <p:spPr>
            <a:xfrm>
              <a:off x="6070415" y="2283614"/>
              <a:ext cx="187263" cy="97891"/>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4" name="Google Shape;2851;p37"/>
            <p:cNvSpPr/>
            <p:nvPr/>
          </p:nvSpPr>
          <p:spPr>
            <a:xfrm>
              <a:off x="5927157" y="2205996"/>
              <a:ext cx="172547" cy="133696"/>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5" name="Google Shape;2852;p37"/>
            <p:cNvSpPr/>
            <p:nvPr/>
          </p:nvSpPr>
          <p:spPr>
            <a:xfrm>
              <a:off x="5927737" y="2249998"/>
              <a:ext cx="171800" cy="89748"/>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6" name="Google Shape;2853;p37"/>
            <p:cNvSpPr/>
            <p:nvPr/>
          </p:nvSpPr>
          <p:spPr>
            <a:xfrm>
              <a:off x="5955035" y="963103"/>
              <a:ext cx="368082" cy="128814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FFCEA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7" name="Google Shape;2854;p37"/>
            <p:cNvSpPr/>
            <p:nvPr/>
          </p:nvSpPr>
          <p:spPr>
            <a:xfrm>
              <a:off x="5939457" y="937334"/>
              <a:ext cx="391797" cy="856741"/>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8" name="Google Shape;2855;p37"/>
            <p:cNvSpPr/>
            <p:nvPr/>
          </p:nvSpPr>
          <p:spPr>
            <a:xfrm>
              <a:off x="5733626" y="681017"/>
              <a:ext cx="564393" cy="49234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FFCEA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9" name="Google Shape;2856;p37"/>
            <p:cNvSpPr/>
            <p:nvPr/>
          </p:nvSpPr>
          <p:spPr>
            <a:xfrm>
              <a:off x="6171801" y="649512"/>
              <a:ext cx="135912" cy="159574"/>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0" name="Google Shape;2857;p37"/>
            <p:cNvSpPr/>
            <p:nvPr/>
          </p:nvSpPr>
          <p:spPr>
            <a:xfrm>
              <a:off x="5953447" y="594810"/>
              <a:ext cx="109819" cy="11544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185" name="Hexagone 184"/>
          <p:cNvSpPr/>
          <p:nvPr userDrawn="1"/>
        </p:nvSpPr>
        <p:spPr>
          <a:xfrm>
            <a:off x="4503951" y="2894391"/>
            <a:ext cx="1465217" cy="1263118"/>
          </a:xfrm>
          <a:prstGeom prst="hexagon">
            <a:avLst/>
          </a:prstGeom>
          <a:solidFill>
            <a:srgbClr val="1E3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Hexagone 185"/>
          <p:cNvSpPr/>
          <p:nvPr userDrawn="1"/>
        </p:nvSpPr>
        <p:spPr>
          <a:xfrm>
            <a:off x="7341886" y="2894391"/>
            <a:ext cx="1465217" cy="1263118"/>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Hexagone 186"/>
          <p:cNvSpPr/>
          <p:nvPr userDrawn="1"/>
        </p:nvSpPr>
        <p:spPr>
          <a:xfrm>
            <a:off x="10054234" y="2894391"/>
            <a:ext cx="1465217" cy="126311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315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Rectangle 8"/>
          <p:cNvSpPr/>
          <p:nvPr userDrawn="1"/>
        </p:nvSpPr>
        <p:spPr>
          <a:xfrm>
            <a:off x="3710766" y="1174897"/>
            <a:ext cx="1116418" cy="4295554"/>
          </a:xfrm>
          <a:prstGeom prst="rect">
            <a:avLst/>
          </a:prstGeom>
          <a:solidFill>
            <a:srgbClr val="FF6E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userDrawn="1"/>
        </p:nvSpPr>
        <p:spPr>
          <a:xfrm>
            <a:off x="5929426" y="1757482"/>
            <a:ext cx="5316279" cy="3744000"/>
          </a:xfrm>
          <a:prstGeom prst="rect">
            <a:avLst/>
          </a:prstGeom>
          <a:noFill/>
          <a:ln>
            <a:solidFill>
              <a:schemeClr val="accent1"/>
            </a:solidFill>
          </a:ln>
        </p:spPr>
        <p:txBody>
          <a:bodyPr wrap="square" rtlCol="0">
            <a:spAutoFit/>
          </a:bodyPr>
          <a:lstStyle/>
          <a:p>
            <a:endParaRPr lang="fr-FR" dirty="0"/>
          </a:p>
        </p:txBody>
      </p:sp>
      <p:grpSp>
        <p:nvGrpSpPr>
          <p:cNvPr id="154" name="Google Shape;4256;p38"/>
          <p:cNvGrpSpPr/>
          <p:nvPr userDrawn="1"/>
        </p:nvGrpSpPr>
        <p:grpSpPr>
          <a:xfrm>
            <a:off x="843751" y="1174897"/>
            <a:ext cx="3669525" cy="3992250"/>
            <a:chOff x="2602525" y="317054"/>
            <a:chExt cx="4174283" cy="4762495"/>
          </a:xfrm>
        </p:grpSpPr>
        <p:sp>
          <p:nvSpPr>
            <p:cNvPr id="155" name="Google Shape;4257;p38"/>
            <p:cNvSpPr/>
            <p:nvPr/>
          </p:nvSpPr>
          <p:spPr>
            <a:xfrm>
              <a:off x="3677747" y="776267"/>
              <a:ext cx="2670951" cy="3350306"/>
            </a:xfrm>
            <a:custGeom>
              <a:avLst/>
              <a:gdLst/>
              <a:ahLst/>
              <a:cxnLst/>
              <a:rect l="l" t="t" r="r" b="b"/>
              <a:pathLst>
                <a:path w="2670951" h="3350306" extrusionOk="0">
                  <a:moveTo>
                    <a:pt x="2625857" y="1488073"/>
                  </a:moveTo>
                  <a:lnTo>
                    <a:pt x="60628" y="5983"/>
                  </a:lnTo>
                  <a:cubicBezTo>
                    <a:pt x="51862" y="-199"/>
                    <a:pt x="40631" y="-1694"/>
                    <a:pt x="30552" y="1983"/>
                  </a:cubicBezTo>
                  <a:lnTo>
                    <a:pt x="30552" y="1983"/>
                  </a:lnTo>
                  <a:lnTo>
                    <a:pt x="30552" y="1983"/>
                  </a:lnTo>
                  <a:lnTo>
                    <a:pt x="27982" y="3507"/>
                  </a:lnTo>
                  <a:lnTo>
                    <a:pt x="0" y="19699"/>
                  </a:lnTo>
                  <a:lnTo>
                    <a:pt x="16085" y="42464"/>
                  </a:lnTo>
                  <a:lnTo>
                    <a:pt x="16085" y="1769061"/>
                  </a:lnTo>
                  <a:cubicBezTo>
                    <a:pt x="17798" y="1800712"/>
                    <a:pt x="34483" y="1829649"/>
                    <a:pt x="61009" y="1846975"/>
                  </a:cubicBezTo>
                  <a:lnTo>
                    <a:pt x="2622716" y="3327351"/>
                  </a:lnTo>
                  <a:lnTo>
                    <a:pt x="2626333" y="3350306"/>
                  </a:lnTo>
                  <a:lnTo>
                    <a:pt x="2657456" y="3332304"/>
                  </a:lnTo>
                  <a:lnTo>
                    <a:pt x="2657456" y="3332304"/>
                  </a:lnTo>
                  <a:cubicBezTo>
                    <a:pt x="2666869" y="3325741"/>
                    <a:pt x="2671970" y="3314578"/>
                    <a:pt x="2670781" y="3303157"/>
                  </a:cubicBezTo>
                  <a:lnTo>
                    <a:pt x="2670781" y="1565988"/>
                  </a:lnTo>
                  <a:cubicBezTo>
                    <a:pt x="2669068" y="1534336"/>
                    <a:pt x="2652383" y="1505399"/>
                    <a:pt x="2625857" y="1488073"/>
                  </a:cubicBez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6" name="Google Shape;4258;p38"/>
            <p:cNvSpPr/>
            <p:nvPr/>
          </p:nvSpPr>
          <p:spPr>
            <a:xfrm>
              <a:off x="3662233" y="794118"/>
              <a:ext cx="2655076" cy="3335369"/>
            </a:xfrm>
            <a:custGeom>
              <a:avLst/>
              <a:gdLst/>
              <a:ahLst/>
              <a:cxnLst/>
              <a:rect l="l" t="t" r="r" b="b"/>
              <a:pathLst>
                <a:path w="2655076" h="3335369" extrusionOk="0">
                  <a:moveTo>
                    <a:pt x="2655077" y="1566234"/>
                  </a:moveTo>
                  <a:lnTo>
                    <a:pt x="2655077" y="3303309"/>
                  </a:lnTo>
                  <a:cubicBezTo>
                    <a:pt x="2655077" y="3331884"/>
                    <a:pt x="2635089" y="3343599"/>
                    <a:pt x="2610153" y="3329216"/>
                  </a:cubicBezTo>
                  <a:lnTo>
                    <a:pt x="44924" y="1847031"/>
                  </a:lnTo>
                  <a:cubicBezTo>
                    <a:pt x="18398" y="1829705"/>
                    <a:pt x="1713" y="1800768"/>
                    <a:pt x="0" y="1769117"/>
                  </a:cubicBezTo>
                  <a:lnTo>
                    <a:pt x="0" y="32138"/>
                  </a:lnTo>
                  <a:cubicBezTo>
                    <a:pt x="0" y="3563"/>
                    <a:pt x="20082" y="-8248"/>
                    <a:pt x="44924" y="6134"/>
                  </a:cubicBezTo>
                  <a:lnTo>
                    <a:pt x="2610153" y="1488320"/>
                  </a:lnTo>
                  <a:cubicBezTo>
                    <a:pt x="2636717" y="1505607"/>
                    <a:pt x="2653411" y="1534564"/>
                    <a:pt x="2655077" y="1566234"/>
                  </a:cubicBezTo>
                  <a:close/>
                </a:path>
              </a:pathLst>
            </a:custGeom>
            <a:solidFill>
              <a:srgbClr val="FAFBFC"/>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7" name="Google Shape;4259;p38"/>
            <p:cNvSpPr/>
            <p:nvPr/>
          </p:nvSpPr>
          <p:spPr>
            <a:xfrm>
              <a:off x="3763407" y="1012375"/>
              <a:ext cx="1575095" cy="1000982"/>
            </a:xfrm>
            <a:custGeom>
              <a:avLst/>
              <a:gdLst/>
              <a:ahLst/>
              <a:cxnLst/>
              <a:rect l="l" t="t" r="r" b="b"/>
              <a:pathLst>
                <a:path w="1575095" h="1000982" extrusionOk="0">
                  <a:moveTo>
                    <a:pt x="1575095" y="1000982"/>
                  </a:moveTo>
                  <a:lnTo>
                    <a:pt x="0" y="90869"/>
                  </a:lnTo>
                  <a:lnTo>
                    <a:pt x="0" y="0"/>
                  </a:lnTo>
                  <a:lnTo>
                    <a:pt x="1575095" y="910114"/>
                  </a:lnTo>
                  <a:lnTo>
                    <a:pt x="1575095" y="1000982"/>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8" name="Google Shape;4260;p38"/>
            <p:cNvSpPr/>
            <p:nvPr/>
          </p:nvSpPr>
          <p:spPr>
            <a:xfrm>
              <a:off x="3763407" y="1170775"/>
              <a:ext cx="1493432" cy="908399"/>
            </a:xfrm>
            <a:custGeom>
              <a:avLst/>
              <a:gdLst/>
              <a:ahLst/>
              <a:cxnLst/>
              <a:rect l="l" t="t" r="r" b="b"/>
              <a:pathLst>
                <a:path w="1493432" h="908399" extrusionOk="0">
                  <a:moveTo>
                    <a:pt x="1493433" y="908399"/>
                  </a:moveTo>
                  <a:lnTo>
                    <a:pt x="0" y="45434"/>
                  </a:lnTo>
                  <a:lnTo>
                    <a:pt x="0" y="0"/>
                  </a:lnTo>
                  <a:lnTo>
                    <a:pt x="1493433" y="862965"/>
                  </a:lnTo>
                  <a:lnTo>
                    <a:pt x="1493433" y="908399"/>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59" name="Google Shape;4261;p38"/>
            <p:cNvSpPr/>
            <p:nvPr/>
          </p:nvSpPr>
          <p:spPr>
            <a:xfrm>
              <a:off x="3763407" y="1252119"/>
              <a:ext cx="1319638" cy="808005"/>
            </a:xfrm>
            <a:custGeom>
              <a:avLst/>
              <a:gdLst/>
              <a:ahLst/>
              <a:cxnLst/>
              <a:rect l="l" t="t" r="r" b="b"/>
              <a:pathLst>
                <a:path w="1319638" h="808005" extrusionOk="0">
                  <a:moveTo>
                    <a:pt x="1319638" y="808006"/>
                  </a:moveTo>
                  <a:lnTo>
                    <a:pt x="0" y="45434"/>
                  </a:lnTo>
                  <a:lnTo>
                    <a:pt x="0" y="0"/>
                  </a:lnTo>
                  <a:lnTo>
                    <a:pt x="1319638" y="762572"/>
                  </a:lnTo>
                  <a:lnTo>
                    <a:pt x="1319638" y="808006"/>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0" name="Google Shape;4262;p38"/>
            <p:cNvSpPr/>
            <p:nvPr/>
          </p:nvSpPr>
          <p:spPr>
            <a:xfrm>
              <a:off x="3763407" y="1333558"/>
              <a:ext cx="1235786" cy="759428"/>
            </a:xfrm>
            <a:custGeom>
              <a:avLst/>
              <a:gdLst/>
              <a:ahLst/>
              <a:cxnLst/>
              <a:rect l="l" t="t" r="r" b="b"/>
              <a:pathLst>
                <a:path w="1235786" h="759428" extrusionOk="0">
                  <a:moveTo>
                    <a:pt x="1235787" y="759428"/>
                  </a:moveTo>
                  <a:lnTo>
                    <a:pt x="0" y="45434"/>
                  </a:lnTo>
                  <a:lnTo>
                    <a:pt x="0" y="0"/>
                  </a:lnTo>
                  <a:lnTo>
                    <a:pt x="1235787" y="713994"/>
                  </a:lnTo>
                  <a:lnTo>
                    <a:pt x="1235787" y="759428"/>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1" name="Google Shape;4263;p38"/>
            <p:cNvSpPr/>
            <p:nvPr/>
          </p:nvSpPr>
          <p:spPr>
            <a:xfrm>
              <a:off x="5632982" y="2768594"/>
              <a:ext cx="578775" cy="425291"/>
            </a:xfrm>
            <a:custGeom>
              <a:avLst/>
              <a:gdLst/>
              <a:ahLst/>
              <a:cxnLst/>
              <a:rect l="l" t="t" r="r" b="b"/>
              <a:pathLst>
                <a:path w="578775" h="425291" extrusionOk="0">
                  <a:moveTo>
                    <a:pt x="578775" y="425291"/>
                  </a:moveTo>
                  <a:lnTo>
                    <a:pt x="0" y="90869"/>
                  </a:lnTo>
                  <a:lnTo>
                    <a:pt x="0" y="0"/>
                  </a:lnTo>
                  <a:lnTo>
                    <a:pt x="578775" y="334328"/>
                  </a:lnTo>
                  <a:lnTo>
                    <a:pt x="578775" y="425291"/>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2" name="Google Shape;4264;p38"/>
            <p:cNvSpPr/>
            <p:nvPr/>
          </p:nvSpPr>
          <p:spPr>
            <a:xfrm>
              <a:off x="5632982" y="2926995"/>
              <a:ext cx="548794" cy="362521"/>
            </a:xfrm>
            <a:custGeom>
              <a:avLst/>
              <a:gdLst/>
              <a:ahLst/>
              <a:cxnLst/>
              <a:rect l="l" t="t" r="r" b="b"/>
              <a:pathLst>
                <a:path w="548794" h="362521" extrusionOk="0">
                  <a:moveTo>
                    <a:pt x="548795" y="362521"/>
                  </a:moveTo>
                  <a:lnTo>
                    <a:pt x="0" y="45434"/>
                  </a:lnTo>
                  <a:lnTo>
                    <a:pt x="0" y="0"/>
                  </a:lnTo>
                  <a:lnTo>
                    <a:pt x="548795" y="317087"/>
                  </a:lnTo>
                  <a:lnTo>
                    <a:pt x="548795" y="362521"/>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3" name="Google Shape;4265;p38"/>
            <p:cNvSpPr/>
            <p:nvPr/>
          </p:nvSpPr>
          <p:spPr>
            <a:xfrm>
              <a:off x="5632982" y="3008338"/>
              <a:ext cx="484930" cy="325659"/>
            </a:xfrm>
            <a:custGeom>
              <a:avLst/>
              <a:gdLst/>
              <a:ahLst/>
              <a:cxnLst/>
              <a:rect l="l" t="t" r="r" b="b"/>
              <a:pathLst>
                <a:path w="484930" h="325659" extrusionOk="0">
                  <a:moveTo>
                    <a:pt x="484930" y="325660"/>
                  </a:moveTo>
                  <a:lnTo>
                    <a:pt x="0" y="45434"/>
                  </a:lnTo>
                  <a:lnTo>
                    <a:pt x="0" y="0"/>
                  </a:lnTo>
                  <a:lnTo>
                    <a:pt x="484930" y="280226"/>
                  </a:lnTo>
                  <a:lnTo>
                    <a:pt x="484930" y="325660"/>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4" name="Google Shape;4266;p38"/>
            <p:cNvSpPr/>
            <p:nvPr/>
          </p:nvSpPr>
          <p:spPr>
            <a:xfrm>
              <a:off x="5632982" y="3089777"/>
              <a:ext cx="454092" cy="307752"/>
            </a:xfrm>
            <a:custGeom>
              <a:avLst/>
              <a:gdLst/>
              <a:ahLst/>
              <a:cxnLst/>
              <a:rect l="l" t="t" r="r" b="b"/>
              <a:pathLst>
                <a:path w="454092" h="307752" extrusionOk="0">
                  <a:moveTo>
                    <a:pt x="454093" y="307753"/>
                  </a:moveTo>
                  <a:lnTo>
                    <a:pt x="0" y="45434"/>
                  </a:lnTo>
                  <a:lnTo>
                    <a:pt x="0" y="0"/>
                  </a:lnTo>
                  <a:lnTo>
                    <a:pt x="454093" y="262319"/>
                  </a:lnTo>
                  <a:lnTo>
                    <a:pt x="454093" y="307753"/>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5" name="Google Shape;4267;p38"/>
            <p:cNvSpPr/>
            <p:nvPr/>
          </p:nvSpPr>
          <p:spPr>
            <a:xfrm>
              <a:off x="3763407" y="1505008"/>
              <a:ext cx="1575095" cy="1000982"/>
            </a:xfrm>
            <a:custGeom>
              <a:avLst/>
              <a:gdLst/>
              <a:ahLst/>
              <a:cxnLst/>
              <a:rect l="l" t="t" r="r" b="b"/>
              <a:pathLst>
                <a:path w="1575095" h="1000982" extrusionOk="0">
                  <a:moveTo>
                    <a:pt x="1575095" y="1000982"/>
                  </a:moveTo>
                  <a:lnTo>
                    <a:pt x="0" y="90868"/>
                  </a:lnTo>
                  <a:lnTo>
                    <a:pt x="0" y="0"/>
                  </a:lnTo>
                  <a:lnTo>
                    <a:pt x="1575095" y="910114"/>
                  </a:lnTo>
                  <a:lnTo>
                    <a:pt x="1575095" y="1000982"/>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6" name="Google Shape;4268;p38"/>
            <p:cNvSpPr/>
            <p:nvPr/>
          </p:nvSpPr>
          <p:spPr>
            <a:xfrm>
              <a:off x="3763407" y="1663408"/>
              <a:ext cx="1493432" cy="908399"/>
            </a:xfrm>
            <a:custGeom>
              <a:avLst/>
              <a:gdLst/>
              <a:ahLst/>
              <a:cxnLst/>
              <a:rect l="l" t="t" r="r" b="b"/>
              <a:pathLst>
                <a:path w="1493432" h="908399" extrusionOk="0">
                  <a:moveTo>
                    <a:pt x="1493433" y="908399"/>
                  </a:moveTo>
                  <a:lnTo>
                    <a:pt x="0" y="45529"/>
                  </a:lnTo>
                  <a:lnTo>
                    <a:pt x="0" y="0"/>
                  </a:lnTo>
                  <a:lnTo>
                    <a:pt x="1493433" y="862965"/>
                  </a:lnTo>
                  <a:lnTo>
                    <a:pt x="1493433" y="908399"/>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7" name="Google Shape;4269;p38"/>
            <p:cNvSpPr/>
            <p:nvPr/>
          </p:nvSpPr>
          <p:spPr>
            <a:xfrm>
              <a:off x="3763407" y="1744847"/>
              <a:ext cx="1319638" cy="807910"/>
            </a:xfrm>
            <a:custGeom>
              <a:avLst/>
              <a:gdLst/>
              <a:ahLst/>
              <a:cxnLst/>
              <a:rect l="l" t="t" r="r" b="b"/>
              <a:pathLst>
                <a:path w="1319638" h="807910" extrusionOk="0">
                  <a:moveTo>
                    <a:pt x="1319638" y="807911"/>
                  </a:moveTo>
                  <a:lnTo>
                    <a:pt x="0" y="45434"/>
                  </a:lnTo>
                  <a:lnTo>
                    <a:pt x="0" y="0"/>
                  </a:lnTo>
                  <a:lnTo>
                    <a:pt x="1319638" y="762476"/>
                  </a:lnTo>
                  <a:lnTo>
                    <a:pt x="1319638" y="807911"/>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8" name="Google Shape;4270;p38"/>
            <p:cNvSpPr/>
            <p:nvPr/>
          </p:nvSpPr>
          <p:spPr>
            <a:xfrm>
              <a:off x="3763407" y="1826191"/>
              <a:ext cx="1235786" cy="759523"/>
            </a:xfrm>
            <a:custGeom>
              <a:avLst/>
              <a:gdLst/>
              <a:ahLst/>
              <a:cxnLst/>
              <a:rect l="l" t="t" r="r" b="b"/>
              <a:pathLst>
                <a:path w="1235786" h="759523" extrusionOk="0">
                  <a:moveTo>
                    <a:pt x="1235787" y="759523"/>
                  </a:moveTo>
                  <a:lnTo>
                    <a:pt x="0" y="45434"/>
                  </a:lnTo>
                  <a:lnTo>
                    <a:pt x="0" y="0"/>
                  </a:lnTo>
                  <a:lnTo>
                    <a:pt x="1235787" y="713994"/>
                  </a:lnTo>
                  <a:lnTo>
                    <a:pt x="1235787" y="759523"/>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69" name="Google Shape;4271;p38"/>
            <p:cNvSpPr/>
            <p:nvPr/>
          </p:nvSpPr>
          <p:spPr>
            <a:xfrm>
              <a:off x="3763407" y="1997641"/>
              <a:ext cx="1575095" cy="1001077"/>
            </a:xfrm>
            <a:custGeom>
              <a:avLst/>
              <a:gdLst/>
              <a:ahLst/>
              <a:cxnLst/>
              <a:rect l="l" t="t" r="r" b="b"/>
              <a:pathLst>
                <a:path w="1575095" h="1001077" extrusionOk="0">
                  <a:moveTo>
                    <a:pt x="1575095" y="1001078"/>
                  </a:moveTo>
                  <a:lnTo>
                    <a:pt x="0" y="90964"/>
                  </a:lnTo>
                  <a:lnTo>
                    <a:pt x="0" y="0"/>
                  </a:lnTo>
                  <a:lnTo>
                    <a:pt x="1575095" y="910209"/>
                  </a:lnTo>
                  <a:lnTo>
                    <a:pt x="1575095" y="1001078"/>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0" name="Google Shape;4272;p38"/>
            <p:cNvSpPr/>
            <p:nvPr/>
          </p:nvSpPr>
          <p:spPr>
            <a:xfrm>
              <a:off x="3763407" y="2156137"/>
              <a:ext cx="1493432" cy="908399"/>
            </a:xfrm>
            <a:custGeom>
              <a:avLst/>
              <a:gdLst/>
              <a:ahLst/>
              <a:cxnLst/>
              <a:rect l="l" t="t" r="r" b="b"/>
              <a:pathLst>
                <a:path w="1493432" h="908399" extrusionOk="0">
                  <a:moveTo>
                    <a:pt x="1493433" y="908399"/>
                  </a:moveTo>
                  <a:lnTo>
                    <a:pt x="0" y="45434"/>
                  </a:lnTo>
                  <a:lnTo>
                    <a:pt x="0" y="0"/>
                  </a:lnTo>
                  <a:lnTo>
                    <a:pt x="1493433" y="862870"/>
                  </a:lnTo>
                  <a:lnTo>
                    <a:pt x="1493433" y="908399"/>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1" name="Google Shape;4273;p38"/>
            <p:cNvSpPr/>
            <p:nvPr/>
          </p:nvSpPr>
          <p:spPr>
            <a:xfrm>
              <a:off x="3763407" y="2237480"/>
              <a:ext cx="1319638" cy="808005"/>
            </a:xfrm>
            <a:custGeom>
              <a:avLst/>
              <a:gdLst/>
              <a:ahLst/>
              <a:cxnLst/>
              <a:rect l="l" t="t" r="r" b="b"/>
              <a:pathLst>
                <a:path w="1319638" h="808005" extrusionOk="0">
                  <a:moveTo>
                    <a:pt x="1319638" y="808006"/>
                  </a:moveTo>
                  <a:lnTo>
                    <a:pt x="0" y="45434"/>
                  </a:lnTo>
                  <a:lnTo>
                    <a:pt x="0" y="0"/>
                  </a:lnTo>
                  <a:lnTo>
                    <a:pt x="1319638" y="762476"/>
                  </a:lnTo>
                  <a:lnTo>
                    <a:pt x="1319638" y="808006"/>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2" name="Google Shape;4274;p38"/>
            <p:cNvSpPr/>
            <p:nvPr/>
          </p:nvSpPr>
          <p:spPr>
            <a:xfrm>
              <a:off x="3763407" y="2318824"/>
              <a:ext cx="1235786" cy="759523"/>
            </a:xfrm>
            <a:custGeom>
              <a:avLst/>
              <a:gdLst/>
              <a:ahLst/>
              <a:cxnLst/>
              <a:rect l="l" t="t" r="r" b="b"/>
              <a:pathLst>
                <a:path w="1235786" h="759523" extrusionOk="0">
                  <a:moveTo>
                    <a:pt x="1235787" y="759523"/>
                  </a:moveTo>
                  <a:lnTo>
                    <a:pt x="0" y="45529"/>
                  </a:lnTo>
                  <a:lnTo>
                    <a:pt x="0" y="0"/>
                  </a:lnTo>
                  <a:lnTo>
                    <a:pt x="1235787" y="714089"/>
                  </a:lnTo>
                  <a:lnTo>
                    <a:pt x="1235787" y="759523"/>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3" name="Google Shape;4275;p38"/>
            <p:cNvSpPr/>
            <p:nvPr/>
          </p:nvSpPr>
          <p:spPr>
            <a:xfrm>
              <a:off x="3763407" y="2490369"/>
              <a:ext cx="1575095" cy="1000982"/>
            </a:xfrm>
            <a:custGeom>
              <a:avLst/>
              <a:gdLst/>
              <a:ahLst/>
              <a:cxnLst/>
              <a:rect l="l" t="t" r="r" b="b"/>
              <a:pathLst>
                <a:path w="1575095" h="1000982" extrusionOk="0">
                  <a:moveTo>
                    <a:pt x="1575095" y="1000982"/>
                  </a:moveTo>
                  <a:lnTo>
                    <a:pt x="0" y="90869"/>
                  </a:lnTo>
                  <a:lnTo>
                    <a:pt x="0" y="0"/>
                  </a:lnTo>
                  <a:lnTo>
                    <a:pt x="1575095" y="910114"/>
                  </a:lnTo>
                  <a:lnTo>
                    <a:pt x="1575095" y="1000982"/>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4" name="Google Shape;4276;p38"/>
            <p:cNvSpPr/>
            <p:nvPr/>
          </p:nvSpPr>
          <p:spPr>
            <a:xfrm>
              <a:off x="3763407" y="2648770"/>
              <a:ext cx="1493528" cy="887920"/>
            </a:xfrm>
            <a:custGeom>
              <a:avLst/>
              <a:gdLst/>
              <a:ahLst/>
              <a:cxnLst/>
              <a:rect l="l" t="t" r="r" b="b"/>
              <a:pathLst>
                <a:path w="1493528" h="887920" extrusionOk="0">
                  <a:moveTo>
                    <a:pt x="1493528" y="862965"/>
                  </a:moveTo>
                  <a:lnTo>
                    <a:pt x="1493528" y="887920"/>
                  </a:lnTo>
                  <a:lnTo>
                    <a:pt x="0" y="24955"/>
                  </a:lnTo>
                  <a:lnTo>
                    <a:pt x="0" y="0"/>
                  </a:lnTo>
                  <a:lnTo>
                    <a:pt x="1493528" y="862965"/>
                  </a:ln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5" name="Google Shape;4277;p38"/>
            <p:cNvSpPr/>
            <p:nvPr/>
          </p:nvSpPr>
          <p:spPr>
            <a:xfrm>
              <a:off x="5633267" y="2100963"/>
              <a:ext cx="578489" cy="901329"/>
            </a:xfrm>
            <a:custGeom>
              <a:avLst/>
              <a:gdLst/>
              <a:ahLst/>
              <a:cxnLst/>
              <a:rect l="l" t="t" r="r" b="b"/>
              <a:pathLst>
                <a:path w="578489" h="901329" extrusionOk="0">
                  <a:moveTo>
                    <a:pt x="560502" y="899184"/>
                  </a:moveTo>
                  <a:lnTo>
                    <a:pt x="17989" y="585621"/>
                  </a:lnTo>
                  <a:cubicBezTo>
                    <a:pt x="6910" y="577639"/>
                    <a:pt x="247" y="564895"/>
                    <a:pt x="0" y="551236"/>
                  </a:cubicBezTo>
                  <a:lnTo>
                    <a:pt x="0" y="15645"/>
                  </a:lnTo>
                  <a:cubicBezTo>
                    <a:pt x="0" y="2405"/>
                    <a:pt x="8090" y="-3405"/>
                    <a:pt x="17989" y="2024"/>
                  </a:cubicBezTo>
                  <a:lnTo>
                    <a:pt x="560502" y="315587"/>
                  </a:lnTo>
                  <a:cubicBezTo>
                    <a:pt x="571580" y="323569"/>
                    <a:pt x="578242" y="336314"/>
                    <a:pt x="578490" y="349973"/>
                  </a:cubicBezTo>
                  <a:lnTo>
                    <a:pt x="578490" y="885563"/>
                  </a:lnTo>
                  <a:cubicBezTo>
                    <a:pt x="578490" y="898803"/>
                    <a:pt x="570400" y="904899"/>
                    <a:pt x="560502" y="899184"/>
                  </a:cubicBez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6" name="Google Shape;4278;p38"/>
            <p:cNvSpPr/>
            <p:nvPr/>
          </p:nvSpPr>
          <p:spPr>
            <a:xfrm>
              <a:off x="3680697" y="317054"/>
              <a:ext cx="2667830" cy="1909376"/>
            </a:xfrm>
            <a:custGeom>
              <a:avLst/>
              <a:gdLst/>
              <a:ahLst/>
              <a:cxnLst/>
              <a:rect l="l" t="t" r="r" b="b"/>
              <a:pathLst>
                <a:path w="2667830" h="1909376" extrusionOk="0">
                  <a:moveTo>
                    <a:pt x="2622906" y="1487514"/>
                  </a:moveTo>
                  <a:lnTo>
                    <a:pt x="57678" y="5329"/>
                  </a:lnTo>
                  <a:cubicBezTo>
                    <a:pt x="49302" y="-517"/>
                    <a:pt x="38518" y="-1633"/>
                    <a:pt x="29124" y="2376"/>
                  </a:cubicBezTo>
                  <a:lnTo>
                    <a:pt x="29124" y="2376"/>
                  </a:lnTo>
                  <a:lnTo>
                    <a:pt x="29124" y="2376"/>
                  </a:lnTo>
                  <a:lnTo>
                    <a:pt x="28553" y="2376"/>
                  </a:lnTo>
                  <a:lnTo>
                    <a:pt x="0" y="18378"/>
                  </a:lnTo>
                  <a:lnTo>
                    <a:pt x="12563" y="38762"/>
                  </a:lnTo>
                  <a:lnTo>
                    <a:pt x="12563" y="320416"/>
                  </a:lnTo>
                  <a:cubicBezTo>
                    <a:pt x="12563" y="353468"/>
                    <a:pt x="32741" y="391949"/>
                    <a:pt x="57583" y="406141"/>
                  </a:cubicBezTo>
                  <a:lnTo>
                    <a:pt x="2617386" y="1885374"/>
                  </a:lnTo>
                  <a:lnTo>
                    <a:pt x="2618719" y="1909377"/>
                  </a:lnTo>
                  <a:lnTo>
                    <a:pt x="2651174" y="1891470"/>
                  </a:lnTo>
                  <a:lnTo>
                    <a:pt x="2651936" y="1890993"/>
                  </a:lnTo>
                  <a:lnTo>
                    <a:pt x="2652888" y="1890517"/>
                  </a:lnTo>
                  <a:lnTo>
                    <a:pt x="2652888" y="1890517"/>
                  </a:lnTo>
                  <a:cubicBezTo>
                    <a:pt x="2662405" y="1884897"/>
                    <a:pt x="2667830" y="1872324"/>
                    <a:pt x="2667830" y="1854608"/>
                  </a:cubicBezTo>
                  <a:lnTo>
                    <a:pt x="2667830" y="1573525"/>
                  </a:lnTo>
                  <a:cubicBezTo>
                    <a:pt x="2667830" y="1540378"/>
                    <a:pt x="2647653" y="1501897"/>
                    <a:pt x="2622906" y="1487514"/>
                  </a:cubicBez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7" name="Google Shape;4279;p38"/>
            <p:cNvSpPr/>
            <p:nvPr/>
          </p:nvSpPr>
          <p:spPr>
            <a:xfrm>
              <a:off x="3662233" y="334831"/>
              <a:ext cx="2655171" cy="1893451"/>
            </a:xfrm>
            <a:custGeom>
              <a:avLst/>
              <a:gdLst/>
              <a:ahLst/>
              <a:cxnLst/>
              <a:rect l="l" t="t" r="r" b="b"/>
              <a:pathLst>
                <a:path w="2655171" h="1893451" extrusionOk="0">
                  <a:moveTo>
                    <a:pt x="2610153" y="1888076"/>
                  </a:moveTo>
                  <a:lnTo>
                    <a:pt x="44924" y="405890"/>
                  </a:lnTo>
                  <a:cubicBezTo>
                    <a:pt x="20082" y="391508"/>
                    <a:pt x="0" y="353027"/>
                    <a:pt x="0" y="320165"/>
                  </a:cubicBezTo>
                  <a:lnTo>
                    <a:pt x="0" y="39368"/>
                  </a:lnTo>
                  <a:cubicBezTo>
                    <a:pt x="0" y="6317"/>
                    <a:pt x="20082" y="-8923"/>
                    <a:pt x="44924" y="5364"/>
                  </a:cubicBezTo>
                  <a:lnTo>
                    <a:pt x="2610153" y="1487168"/>
                  </a:lnTo>
                  <a:cubicBezTo>
                    <a:pt x="2634994" y="1501551"/>
                    <a:pt x="2655172" y="1540032"/>
                    <a:pt x="2655172" y="1572893"/>
                  </a:cubicBezTo>
                  <a:lnTo>
                    <a:pt x="2655172" y="1853976"/>
                  </a:lnTo>
                  <a:cubicBezTo>
                    <a:pt x="2655172" y="1887218"/>
                    <a:pt x="2634994" y="1902363"/>
                    <a:pt x="2610153" y="1888076"/>
                  </a:cubicBezTo>
                  <a:close/>
                </a:path>
              </a:pathLst>
            </a:custGeom>
            <a:solidFill>
              <a:srgbClr val="FAFBFC"/>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8" name="Google Shape;4280;p38"/>
            <p:cNvSpPr/>
            <p:nvPr/>
          </p:nvSpPr>
          <p:spPr>
            <a:xfrm>
              <a:off x="3763692" y="506668"/>
              <a:ext cx="2448064" cy="1546988"/>
            </a:xfrm>
            <a:custGeom>
              <a:avLst/>
              <a:gdLst/>
              <a:ahLst/>
              <a:cxnLst/>
              <a:rect l="l" t="t" r="r" b="b"/>
              <a:pathLst>
                <a:path w="2448064" h="1546988" extrusionOk="0">
                  <a:moveTo>
                    <a:pt x="2430077" y="1544789"/>
                  </a:moveTo>
                  <a:lnTo>
                    <a:pt x="17703" y="150995"/>
                  </a:lnTo>
                  <a:cubicBezTo>
                    <a:pt x="6701" y="142981"/>
                    <a:pt x="133" y="130229"/>
                    <a:pt x="0" y="116610"/>
                  </a:cubicBezTo>
                  <a:lnTo>
                    <a:pt x="0" y="15645"/>
                  </a:lnTo>
                  <a:cubicBezTo>
                    <a:pt x="0" y="2405"/>
                    <a:pt x="7995" y="-3405"/>
                    <a:pt x="17989" y="2024"/>
                  </a:cubicBezTo>
                  <a:lnTo>
                    <a:pt x="2430077" y="1395913"/>
                  </a:lnTo>
                  <a:cubicBezTo>
                    <a:pt x="2441174" y="1403876"/>
                    <a:pt x="2447846" y="1416630"/>
                    <a:pt x="2448065" y="1430298"/>
                  </a:cubicBezTo>
                  <a:lnTo>
                    <a:pt x="2448065" y="1531168"/>
                  </a:lnTo>
                  <a:cubicBezTo>
                    <a:pt x="2448065" y="1544503"/>
                    <a:pt x="2439975" y="1550599"/>
                    <a:pt x="2430077" y="1544789"/>
                  </a:cubicBezTo>
                  <a:close/>
                </a:path>
              </a:pathLst>
            </a:custGeom>
            <a:solidFill>
              <a:srgbClr val="E9EAF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79" name="Google Shape;4281;p38"/>
            <p:cNvSpPr/>
            <p:nvPr/>
          </p:nvSpPr>
          <p:spPr>
            <a:xfrm>
              <a:off x="6042246" y="1815046"/>
              <a:ext cx="173984" cy="241344"/>
            </a:xfrm>
            <a:custGeom>
              <a:avLst/>
              <a:gdLst/>
              <a:ahLst/>
              <a:cxnLst/>
              <a:rect l="l" t="t" r="r" b="b"/>
              <a:pathLst>
                <a:path w="173984" h="241344" extrusionOk="0">
                  <a:moveTo>
                    <a:pt x="155996" y="239077"/>
                  </a:moveTo>
                  <a:lnTo>
                    <a:pt x="0" y="148876"/>
                  </a:lnTo>
                  <a:lnTo>
                    <a:pt x="0" y="0"/>
                  </a:lnTo>
                  <a:lnTo>
                    <a:pt x="155996" y="90106"/>
                  </a:lnTo>
                  <a:cubicBezTo>
                    <a:pt x="167094" y="98069"/>
                    <a:pt x="173766" y="110823"/>
                    <a:pt x="173985" y="124492"/>
                  </a:cubicBezTo>
                  <a:lnTo>
                    <a:pt x="173985" y="225457"/>
                  </a:lnTo>
                  <a:cubicBezTo>
                    <a:pt x="173985" y="238696"/>
                    <a:pt x="165895" y="245078"/>
                    <a:pt x="155996" y="239077"/>
                  </a:cubicBezTo>
                  <a:close/>
                </a:path>
              </a:pathLst>
            </a:custGeom>
            <a:solidFill>
              <a:schemeClr val="accent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0" name="Google Shape;4282;p38"/>
            <p:cNvSpPr/>
            <p:nvPr/>
          </p:nvSpPr>
          <p:spPr>
            <a:xfrm>
              <a:off x="3824606" y="578160"/>
              <a:ext cx="40165" cy="72472"/>
            </a:xfrm>
            <a:custGeom>
              <a:avLst/>
              <a:gdLst/>
              <a:ahLst/>
              <a:cxnLst/>
              <a:rect l="l" t="t" r="r" b="b"/>
              <a:pathLst>
                <a:path w="40165" h="72472" extrusionOk="0">
                  <a:moveTo>
                    <a:pt x="19702" y="39213"/>
                  </a:moveTo>
                  <a:cubicBezTo>
                    <a:pt x="14343" y="34706"/>
                    <a:pt x="9642" y="29481"/>
                    <a:pt x="5711" y="23687"/>
                  </a:cubicBezTo>
                  <a:cubicBezTo>
                    <a:pt x="3103" y="19577"/>
                    <a:pt x="1656" y="14838"/>
                    <a:pt x="1523" y="9971"/>
                  </a:cubicBezTo>
                  <a:cubicBezTo>
                    <a:pt x="1523" y="4892"/>
                    <a:pt x="3236" y="1716"/>
                    <a:pt x="6663" y="446"/>
                  </a:cubicBezTo>
                  <a:cubicBezTo>
                    <a:pt x="11402" y="-686"/>
                    <a:pt x="16390" y="362"/>
                    <a:pt x="20273" y="3304"/>
                  </a:cubicBezTo>
                  <a:cubicBezTo>
                    <a:pt x="27820" y="7698"/>
                    <a:pt x="33779" y="14365"/>
                    <a:pt x="37310" y="22354"/>
                  </a:cubicBezTo>
                  <a:cubicBezTo>
                    <a:pt x="38899" y="25889"/>
                    <a:pt x="39746" y="29716"/>
                    <a:pt x="39784" y="33593"/>
                  </a:cubicBezTo>
                  <a:lnTo>
                    <a:pt x="32456" y="29307"/>
                  </a:lnTo>
                  <a:cubicBezTo>
                    <a:pt x="32446" y="25435"/>
                    <a:pt x="31361" y="21642"/>
                    <a:pt x="29315" y="18353"/>
                  </a:cubicBezTo>
                  <a:cubicBezTo>
                    <a:pt x="27059" y="14814"/>
                    <a:pt x="23947" y="11899"/>
                    <a:pt x="20273" y="9876"/>
                  </a:cubicBezTo>
                  <a:cubicBezTo>
                    <a:pt x="17893" y="8035"/>
                    <a:pt x="14867" y="7244"/>
                    <a:pt x="11897" y="7685"/>
                  </a:cubicBezTo>
                  <a:cubicBezTo>
                    <a:pt x="9899" y="8352"/>
                    <a:pt x="8852" y="10352"/>
                    <a:pt x="8852" y="13591"/>
                  </a:cubicBezTo>
                  <a:cubicBezTo>
                    <a:pt x="8956" y="16577"/>
                    <a:pt x="9946" y="19463"/>
                    <a:pt x="11707" y="21878"/>
                  </a:cubicBezTo>
                  <a:cubicBezTo>
                    <a:pt x="14410" y="25801"/>
                    <a:pt x="17608" y="29356"/>
                    <a:pt x="21225" y="32450"/>
                  </a:cubicBezTo>
                  <a:cubicBezTo>
                    <a:pt x="25289" y="35896"/>
                    <a:pt x="29077" y="39653"/>
                    <a:pt x="32551" y="43690"/>
                  </a:cubicBezTo>
                  <a:cubicBezTo>
                    <a:pt x="34911" y="46585"/>
                    <a:pt x="36862" y="49789"/>
                    <a:pt x="38357" y="53215"/>
                  </a:cubicBezTo>
                  <a:cubicBezTo>
                    <a:pt x="39565" y="56243"/>
                    <a:pt x="40184" y="59478"/>
                    <a:pt x="40165" y="62740"/>
                  </a:cubicBezTo>
                  <a:cubicBezTo>
                    <a:pt x="40165" y="67883"/>
                    <a:pt x="38452" y="71027"/>
                    <a:pt x="34930" y="72265"/>
                  </a:cubicBezTo>
                  <a:cubicBezTo>
                    <a:pt x="30000" y="73000"/>
                    <a:pt x="24975" y="71769"/>
                    <a:pt x="20939" y="68836"/>
                  </a:cubicBezTo>
                  <a:cubicBezTo>
                    <a:pt x="16989" y="66477"/>
                    <a:pt x="13392" y="63558"/>
                    <a:pt x="10279" y="60168"/>
                  </a:cubicBezTo>
                  <a:cubicBezTo>
                    <a:pt x="7177" y="56803"/>
                    <a:pt x="4607" y="52980"/>
                    <a:pt x="2665" y="48833"/>
                  </a:cubicBezTo>
                  <a:cubicBezTo>
                    <a:pt x="980" y="45220"/>
                    <a:pt x="76" y="41293"/>
                    <a:pt x="0" y="37308"/>
                  </a:cubicBezTo>
                  <a:lnTo>
                    <a:pt x="7329" y="41594"/>
                  </a:lnTo>
                  <a:cubicBezTo>
                    <a:pt x="7395" y="45632"/>
                    <a:pt x="8690" y="49553"/>
                    <a:pt x="11041" y="52834"/>
                  </a:cubicBezTo>
                  <a:cubicBezTo>
                    <a:pt x="13468" y="56677"/>
                    <a:pt x="16713" y="59932"/>
                    <a:pt x="20558" y="62359"/>
                  </a:cubicBezTo>
                  <a:cubicBezTo>
                    <a:pt x="23109" y="64223"/>
                    <a:pt x="26269" y="65072"/>
                    <a:pt x="29410" y="64740"/>
                  </a:cubicBezTo>
                  <a:cubicBezTo>
                    <a:pt x="31504" y="64073"/>
                    <a:pt x="32456" y="62168"/>
                    <a:pt x="32456" y="59025"/>
                  </a:cubicBezTo>
                  <a:cubicBezTo>
                    <a:pt x="32427" y="55849"/>
                    <a:pt x="31437" y="52758"/>
                    <a:pt x="29600" y="50167"/>
                  </a:cubicBezTo>
                  <a:cubicBezTo>
                    <a:pt x="26726" y="46153"/>
                    <a:pt x="23404" y="42479"/>
                    <a:pt x="19702" y="39213"/>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1" name="Google Shape;4283;p38"/>
            <p:cNvSpPr/>
            <p:nvPr/>
          </p:nvSpPr>
          <p:spPr>
            <a:xfrm>
              <a:off x="3871213" y="621212"/>
              <a:ext cx="35348" cy="54941"/>
            </a:xfrm>
            <a:custGeom>
              <a:avLst/>
              <a:gdLst/>
              <a:ahLst/>
              <a:cxnLst/>
              <a:rect l="l" t="t" r="r" b="b"/>
              <a:pathLst>
                <a:path w="35348" h="54941" extrusionOk="0">
                  <a:moveTo>
                    <a:pt x="18875" y="51977"/>
                  </a:moveTo>
                  <a:cubicBezTo>
                    <a:pt x="13135" y="48563"/>
                    <a:pt x="8434" y="43659"/>
                    <a:pt x="5264" y="37785"/>
                  </a:cubicBezTo>
                  <a:cubicBezTo>
                    <a:pt x="1838" y="31676"/>
                    <a:pt x="39" y="24788"/>
                    <a:pt x="29" y="17782"/>
                  </a:cubicBezTo>
                  <a:lnTo>
                    <a:pt x="29" y="16354"/>
                  </a:lnTo>
                  <a:cubicBezTo>
                    <a:pt x="-170" y="12433"/>
                    <a:pt x="648" y="8529"/>
                    <a:pt x="2409" y="5019"/>
                  </a:cubicBezTo>
                  <a:cubicBezTo>
                    <a:pt x="3665" y="2461"/>
                    <a:pt x="6073" y="656"/>
                    <a:pt x="8881" y="161"/>
                  </a:cubicBezTo>
                  <a:cubicBezTo>
                    <a:pt x="12203" y="-359"/>
                    <a:pt x="15601" y="390"/>
                    <a:pt x="18399" y="2257"/>
                  </a:cubicBezTo>
                  <a:cubicBezTo>
                    <a:pt x="23757" y="5352"/>
                    <a:pt x="28097" y="9957"/>
                    <a:pt x="30867" y="15496"/>
                  </a:cubicBezTo>
                  <a:cubicBezTo>
                    <a:pt x="33932" y="21744"/>
                    <a:pt x="35474" y="28634"/>
                    <a:pt x="35340" y="35594"/>
                  </a:cubicBezTo>
                  <a:lnTo>
                    <a:pt x="35340" y="38737"/>
                  </a:lnTo>
                  <a:lnTo>
                    <a:pt x="6692" y="22831"/>
                  </a:lnTo>
                  <a:cubicBezTo>
                    <a:pt x="6797" y="27522"/>
                    <a:pt x="8005" y="32121"/>
                    <a:pt x="10213" y="36261"/>
                  </a:cubicBezTo>
                  <a:cubicBezTo>
                    <a:pt x="12136" y="40198"/>
                    <a:pt x="15134" y="43503"/>
                    <a:pt x="18875" y="45786"/>
                  </a:cubicBezTo>
                  <a:cubicBezTo>
                    <a:pt x="20721" y="47055"/>
                    <a:pt x="22920" y="47720"/>
                    <a:pt x="25156" y="47691"/>
                  </a:cubicBezTo>
                  <a:cubicBezTo>
                    <a:pt x="26870" y="47538"/>
                    <a:pt x="28488" y="46798"/>
                    <a:pt x="29725" y="45595"/>
                  </a:cubicBezTo>
                  <a:lnTo>
                    <a:pt x="34008" y="51977"/>
                  </a:lnTo>
                  <a:cubicBezTo>
                    <a:pt x="30962" y="55882"/>
                    <a:pt x="25727" y="55978"/>
                    <a:pt x="18875" y="51977"/>
                  </a:cubicBezTo>
                  <a:close/>
                  <a:moveTo>
                    <a:pt x="18018" y="8924"/>
                  </a:moveTo>
                  <a:cubicBezTo>
                    <a:pt x="15962" y="7338"/>
                    <a:pt x="13164" y="7114"/>
                    <a:pt x="10880" y="8353"/>
                  </a:cubicBezTo>
                  <a:cubicBezTo>
                    <a:pt x="8567" y="10355"/>
                    <a:pt x="7273" y="13292"/>
                    <a:pt x="7358" y="16354"/>
                  </a:cubicBezTo>
                  <a:lnTo>
                    <a:pt x="27916" y="28260"/>
                  </a:lnTo>
                  <a:lnTo>
                    <a:pt x="27916" y="27593"/>
                  </a:lnTo>
                  <a:cubicBezTo>
                    <a:pt x="27821" y="23668"/>
                    <a:pt x="26812" y="19820"/>
                    <a:pt x="24966" y="16354"/>
                  </a:cubicBezTo>
                  <a:cubicBezTo>
                    <a:pt x="23405" y="13263"/>
                    <a:pt x="20997" y="10684"/>
                    <a:pt x="18018" y="8924"/>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2" name="Google Shape;4284;p38"/>
            <p:cNvSpPr/>
            <p:nvPr/>
          </p:nvSpPr>
          <p:spPr>
            <a:xfrm>
              <a:off x="3913502" y="644554"/>
              <a:ext cx="33883" cy="60925"/>
            </a:xfrm>
            <a:custGeom>
              <a:avLst/>
              <a:gdLst/>
              <a:ahLst/>
              <a:cxnLst/>
              <a:rect l="l" t="t" r="r" b="b"/>
              <a:pathLst>
                <a:path w="33883" h="60925" extrusionOk="0">
                  <a:moveTo>
                    <a:pt x="26174" y="56353"/>
                  </a:moveTo>
                  <a:cubicBezTo>
                    <a:pt x="25593" y="54563"/>
                    <a:pt x="25241" y="52707"/>
                    <a:pt x="25127" y="50829"/>
                  </a:cubicBezTo>
                  <a:cubicBezTo>
                    <a:pt x="21386" y="52815"/>
                    <a:pt x="16837" y="52482"/>
                    <a:pt x="13420" y="49972"/>
                  </a:cubicBezTo>
                  <a:cubicBezTo>
                    <a:pt x="9537" y="47601"/>
                    <a:pt x="6272" y="44336"/>
                    <a:pt x="3902" y="40447"/>
                  </a:cubicBezTo>
                  <a:cubicBezTo>
                    <a:pt x="1418" y="36827"/>
                    <a:pt x="57" y="32551"/>
                    <a:pt x="0" y="28159"/>
                  </a:cubicBezTo>
                  <a:cubicBezTo>
                    <a:pt x="0" y="23206"/>
                    <a:pt x="1618" y="20349"/>
                    <a:pt x="4854" y="19492"/>
                  </a:cubicBezTo>
                  <a:cubicBezTo>
                    <a:pt x="9737" y="19010"/>
                    <a:pt x="14629" y="20368"/>
                    <a:pt x="18560" y="23302"/>
                  </a:cubicBezTo>
                  <a:lnTo>
                    <a:pt x="25412" y="27207"/>
                  </a:lnTo>
                  <a:lnTo>
                    <a:pt x="25412" y="23492"/>
                  </a:lnTo>
                  <a:cubicBezTo>
                    <a:pt x="25403" y="20678"/>
                    <a:pt x="24651" y="17915"/>
                    <a:pt x="23223" y="15491"/>
                  </a:cubicBezTo>
                  <a:cubicBezTo>
                    <a:pt x="21662" y="12855"/>
                    <a:pt x="19435" y="10684"/>
                    <a:pt x="16751" y="9205"/>
                  </a:cubicBezTo>
                  <a:cubicBezTo>
                    <a:pt x="14895" y="7913"/>
                    <a:pt x="12601" y="7401"/>
                    <a:pt x="10374" y="7776"/>
                  </a:cubicBezTo>
                  <a:cubicBezTo>
                    <a:pt x="8728" y="8273"/>
                    <a:pt x="7690" y="9882"/>
                    <a:pt x="7900" y="11586"/>
                  </a:cubicBezTo>
                  <a:lnTo>
                    <a:pt x="761" y="7490"/>
                  </a:lnTo>
                  <a:cubicBezTo>
                    <a:pt x="676" y="5394"/>
                    <a:pt x="1466" y="3356"/>
                    <a:pt x="2950" y="1870"/>
                  </a:cubicBezTo>
                  <a:cubicBezTo>
                    <a:pt x="4607" y="446"/>
                    <a:pt x="6786" y="-213"/>
                    <a:pt x="8947" y="61"/>
                  </a:cubicBezTo>
                  <a:cubicBezTo>
                    <a:pt x="11850" y="393"/>
                    <a:pt x="14648" y="1369"/>
                    <a:pt x="17132" y="2918"/>
                  </a:cubicBezTo>
                  <a:cubicBezTo>
                    <a:pt x="21681" y="5399"/>
                    <a:pt x="25517" y="9008"/>
                    <a:pt x="28268" y="13396"/>
                  </a:cubicBezTo>
                  <a:cubicBezTo>
                    <a:pt x="30895" y="17497"/>
                    <a:pt x="32341" y="22242"/>
                    <a:pt x="32455" y="27112"/>
                  </a:cubicBezTo>
                  <a:lnTo>
                    <a:pt x="32455" y="49019"/>
                  </a:lnTo>
                  <a:cubicBezTo>
                    <a:pt x="32379" y="52815"/>
                    <a:pt x="32865" y="56602"/>
                    <a:pt x="33883" y="60259"/>
                  </a:cubicBezTo>
                  <a:lnTo>
                    <a:pt x="33883" y="60925"/>
                  </a:lnTo>
                  <a:close/>
                  <a:moveTo>
                    <a:pt x="14467" y="43971"/>
                  </a:moveTo>
                  <a:cubicBezTo>
                    <a:pt x="16342" y="45144"/>
                    <a:pt x="18541" y="45710"/>
                    <a:pt x="20749" y="45590"/>
                  </a:cubicBezTo>
                  <a:cubicBezTo>
                    <a:pt x="22547" y="45530"/>
                    <a:pt x="24185" y="44514"/>
                    <a:pt x="25032" y="42923"/>
                  </a:cubicBezTo>
                  <a:lnTo>
                    <a:pt x="25032" y="33398"/>
                  </a:lnTo>
                  <a:lnTo>
                    <a:pt x="19511" y="30160"/>
                  </a:lnTo>
                  <a:cubicBezTo>
                    <a:pt x="10945" y="25207"/>
                    <a:pt x="6662" y="25683"/>
                    <a:pt x="6662" y="31493"/>
                  </a:cubicBezTo>
                  <a:cubicBezTo>
                    <a:pt x="6653" y="34072"/>
                    <a:pt x="7414" y="36593"/>
                    <a:pt x="8851" y="38732"/>
                  </a:cubicBezTo>
                  <a:cubicBezTo>
                    <a:pt x="10270" y="40907"/>
                    <a:pt x="12202" y="42704"/>
                    <a:pt x="14467" y="43971"/>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3" name="Google Shape;4285;p38"/>
            <p:cNvSpPr/>
            <p:nvPr/>
          </p:nvSpPr>
          <p:spPr>
            <a:xfrm>
              <a:off x="3956522" y="663093"/>
              <a:ext cx="19892" cy="51720"/>
            </a:xfrm>
            <a:custGeom>
              <a:avLst/>
              <a:gdLst/>
              <a:ahLst/>
              <a:cxnLst/>
              <a:rect l="l" t="t" r="r" b="b"/>
              <a:pathLst>
                <a:path w="19892" h="51720" extrusionOk="0">
                  <a:moveTo>
                    <a:pt x="19892" y="18955"/>
                  </a:moveTo>
                  <a:cubicBezTo>
                    <a:pt x="18807" y="18085"/>
                    <a:pt x="17656" y="17290"/>
                    <a:pt x="16466" y="16573"/>
                  </a:cubicBezTo>
                  <a:cubicBezTo>
                    <a:pt x="11897" y="13906"/>
                    <a:pt x="8728" y="14383"/>
                    <a:pt x="6948" y="18002"/>
                  </a:cubicBezTo>
                  <a:lnTo>
                    <a:pt x="6948" y="51721"/>
                  </a:lnTo>
                  <a:lnTo>
                    <a:pt x="0" y="47625"/>
                  </a:lnTo>
                  <a:lnTo>
                    <a:pt x="0" y="0"/>
                  </a:lnTo>
                  <a:lnTo>
                    <a:pt x="6758" y="3905"/>
                  </a:lnTo>
                  <a:lnTo>
                    <a:pt x="6758" y="9430"/>
                  </a:lnTo>
                  <a:cubicBezTo>
                    <a:pt x="9042" y="6572"/>
                    <a:pt x="12278" y="6286"/>
                    <a:pt x="16275" y="8763"/>
                  </a:cubicBezTo>
                  <a:cubicBezTo>
                    <a:pt x="17408" y="9388"/>
                    <a:pt x="18436" y="10192"/>
                    <a:pt x="19321" y="11144"/>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4" name="Google Shape;4286;p38"/>
            <p:cNvSpPr/>
            <p:nvPr/>
          </p:nvSpPr>
          <p:spPr>
            <a:xfrm>
              <a:off x="3980286" y="683824"/>
              <a:ext cx="34675" cy="54516"/>
            </a:xfrm>
            <a:custGeom>
              <a:avLst/>
              <a:gdLst/>
              <a:ahLst/>
              <a:cxnLst/>
              <a:rect l="l" t="t" r="r" b="b"/>
              <a:pathLst>
                <a:path w="34675" h="54516" extrusionOk="0">
                  <a:moveTo>
                    <a:pt x="18400" y="45467"/>
                  </a:moveTo>
                  <a:cubicBezTo>
                    <a:pt x="20304" y="46811"/>
                    <a:pt x="22721" y="47231"/>
                    <a:pt x="24967" y="46610"/>
                  </a:cubicBezTo>
                  <a:cubicBezTo>
                    <a:pt x="26918" y="45847"/>
                    <a:pt x="28175" y="43941"/>
                    <a:pt x="28108" y="41848"/>
                  </a:cubicBezTo>
                  <a:lnTo>
                    <a:pt x="34675" y="45658"/>
                  </a:lnTo>
                  <a:cubicBezTo>
                    <a:pt x="34694" y="48006"/>
                    <a:pt x="33847" y="50279"/>
                    <a:pt x="32296" y="52040"/>
                  </a:cubicBezTo>
                  <a:cubicBezTo>
                    <a:pt x="30716" y="53647"/>
                    <a:pt x="28555" y="54541"/>
                    <a:pt x="26300" y="54516"/>
                  </a:cubicBezTo>
                  <a:cubicBezTo>
                    <a:pt x="23501" y="54441"/>
                    <a:pt x="20770" y="53619"/>
                    <a:pt x="18400" y="52135"/>
                  </a:cubicBezTo>
                  <a:cubicBezTo>
                    <a:pt x="12680" y="48793"/>
                    <a:pt x="8054" y="43862"/>
                    <a:pt x="5075" y="37943"/>
                  </a:cubicBezTo>
                  <a:cubicBezTo>
                    <a:pt x="1715" y="31610"/>
                    <a:pt x="-17" y="24539"/>
                    <a:pt x="31" y="17369"/>
                  </a:cubicBezTo>
                  <a:lnTo>
                    <a:pt x="31" y="15940"/>
                  </a:lnTo>
                  <a:cubicBezTo>
                    <a:pt x="-169" y="12060"/>
                    <a:pt x="611" y="8193"/>
                    <a:pt x="2315" y="4700"/>
                  </a:cubicBezTo>
                  <a:cubicBezTo>
                    <a:pt x="3467" y="2168"/>
                    <a:pt x="5836" y="405"/>
                    <a:pt x="8597" y="33"/>
                  </a:cubicBezTo>
                  <a:cubicBezTo>
                    <a:pt x="11966" y="-190"/>
                    <a:pt x="15316" y="715"/>
                    <a:pt x="18114" y="2605"/>
                  </a:cubicBezTo>
                  <a:cubicBezTo>
                    <a:pt x="22864" y="5371"/>
                    <a:pt x="26823" y="9306"/>
                    <a:pt x="29631" y="14035"/>
                  </a:cubicBezTo>
                  <a:cubicBezTo>
                    <a:pt x="32543" y="18605"/>
                    <a:pt x="34219" y="23859"/>
                    <a:pt x="34485" y="29275"/>
                  </a:cubicBezTo>
                  <a:lnTo>
                    <a:pt x="27918" y="25465"/>
                  </a:lnTo>
                  <a:cubicBezTo>
                    <a:pt x="27651" y="22098"/>
                    <a:pt x="26604" y="18839"/>
                    <a:pt x="24872" y="15940"/>
                  </a:cubicBezTo>
                  <a:cubicBezTo>
                    <a:pt x="23207" y="13144"/>
                    <a:pt x="20884" y="10792"/>
                    <a:pt x="18114" y="9082"/>
                  </a:cubicBezTo>
                  <a:cubicBezTo>
                    <a:pt x="14564" y="7113"/>
                    <a:pt x="11804" y="7113"/>
                    <a:pt x="9834" y="9082"/>
                  </a:cubicBezTo>
                  <a:cubicBezTo>
                    <a:pt x="7464" y="12284"/>
                    <a:pt x="6408" y="16270"/>
                    <a:pt x="6883" y="20226"/>
                  </a:cubicBezTo>
                  <a:lnTo>
                    <a:pt x="6883" y="21750"/>
                  </a:lnTo>
                  <a:cubicBezTo>
                    <a:pt x="6798" y="26703"/>
                    <a:pt x="7807" y="31614"/>
                    <a:pt x="9834" y="36133"/>
                  </a:cubicBezTo>
                  <a:cubicBezTo>
                    <a:pt x="11652" y="40058"/>
                    <a:pt x="14650" y="43321"/>
                    <a:pt x="18400" y="45467"/>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5" name="Google Shape;4287;p38"/>
            <p:cNvSpPr/>
            <p:nvPr/>
          </p:nvSpPr>
          <p:spPr>
            <a:xfrm>
              <a:off x="4022575" y="681666"/>
              <a:ext cx="32718" cy="85915"/>
            </a:xfrm>
            <a:custGeom>
              <a:avLst/>
              <a:gdLst/>
              <a:ahLst/>
              <a:cxnLst/>
              <a:rect l="l" t="t" r="r" b="b"/>
              <a:pathLst>
                <a:path w="32718" h="85915" extrusionOk="0">
                  <a:moveTo>
                    <a:pt x="7614" y="29718"/>
                  </a:moveTo>
                  <a:cubicBezTo>
                    <a:pt x="11145" y="26777"/>
                    <a:pt x="16266" y="26777"/>
                    <a:pt x="19797" y="29718"/>
                  </a:cubicBezTo>
                  <a:cubicBezTo>
                    <a:pt x="28411" y="34878"/>
                    <a:pt x="33388" y="44461"/>
                    <a:pt x="32646" y="54483"/>
                  </a:cubicBezTo>
                  <a:lnTo>
                    <a:pt x="32646" y="85916"/>
                  </a:lnTo>
                  <a:lnTo>
                    <a:pt x="25603" y="81820"/>
                  </a:lnTo>
                  <a:lnTo>
                    <a:pt x="25603" y="50387"/>
                  </a:lnTo>
                  <a:cubicBezTo>
                    <a:pt x="25698" y="47343"/>
                    <a:pt x="25003" y="44327"/>
                    <a:pt x="23604" y="41624"/>
                  </a:cubicBezTo>
                  <a:cubicBezTo>
                    <a:pt x="22034" y="39026"/>
                    <a:pt x="19797" y="36890"/>
                    <a:pt x="17132" y="35433"/>
                  </a:cubicBezTo>
                  <a:cubicBezTo>
                    <a:pt x="15352" y="34286"/>
                    <a:pt x="13230" y="33814"/>
                    <a:pt x="11136" y="34100"/>
                  </a:cubicBezTo>
                  <a:cubicBezTo>
                    <a:pt x="9356" y="34510"/>
                    <a:pt x="7852" y="35699"/>
                    <a:pt x="7043" y="37338"/>
                  </a:cubicBezTo>
                  <a:lnTo>
                    <a:pt x="7043" y="71152"/>
                  </a:lnTo>
                  <a:lnTo>
                    <a:pt x="0" y="67056"/>
                  </a:lnTo>
                  <a:lnTo>
                    <a:pt x="0" y="0"/>
                  </a:lnTo>
                  <a:lnTo>
                    <a:pt x="7043" y="4001"/>
                  </a:ln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6" name="Google Shape;4288;p38"/>
            <p:cNvSpPr/>
            <p:nvPr/>
          </p:nvSpPr>
          <p:spPr>
            <a:xfrm>
              <a:off x="4065860" y="766513"/>
              <a:ext cx="8800" cy="10615"/>
            </a:xfrm>
            <a:custGeom>
              <a:avLst/>
              <a:gdLst/>
              <a:ahLst/>
              <a:cxnLst/>
              <a:rect l="l" t="t" r="r" b="b"/>
              <a:pathLst>
                <a:path w="8800" h="10615" extrusionOk="0">
                  <a:moveTo>
                    <a:pt x="21" y="3164"/>
                  </a:moveTo>
                  <a:cubicBezTo>
                    <a:pt x="-103" y="2053"/>
                    <a:pt x="326" y="951"/>
                    <a:pt x="1163" y="212"/>
                  </a:cubicBezTo>
                  <a:cubicBezTo>
                    <a:pt x="1829" y="-265"/>
                    <a:pt x="2971" y="212"/>
                    <a:pt x="4399" y="212"/>
                  </a:cubicBezTo>
                  <a:cubicBezTo>
                    <a:pt x="5741" y="1038"/>
                    <a:pt x="6845" y="2183"/>
                    <a:pt x="7635" y="3545"/>
                  </a:cubicBezTo>
                  <a:cubicBezTo>
                    <a:pt x="8378" y="4818"/>
                    <a:pt x="8768" y="6263"/>
                    <a:pt x="8777" y="7736"/>
                  </a:cubicBezTo>
                  <a:cubicBezTo>
                    <a:pt x="8911" y="8767"/>
                    <a:pt x="8473" y="9788"/>
                    <a:pt x="7635" y="10403"/>
                  </a:cubicBezTo>
                  <a:cubicBezTo>
                    <a:pt x="6874" y="10880"/>
                    <a:pt x="5827" y="10403"/>
                    <a:pt x="4399" y="10403"/>
                  </a:cubicBezTo>
                  <a:cubicBezTo>
                    <a:pt x="3029" y="9659"/>
                    <a:pt x="1906" y="8534"/>
                    <a:pt x="1163" y="7165"/>
                  </a:cubicBezTo>
                  <a:cubicBezTo>
                    <a:pt x="440" y="5955"/>
                    <a:pt x="40" y="4575"/>
                    <a:pt x="21" y="3164"/>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7" name="Google Shape;4289;p38"/>
            <p:cNvSpPr/>
            <p:nvPr/>
          </p:nvSpPr>
          <p:spPr>
            <a:xfrm>
              <a:off x="4086317" y="778377"/>
              <a:ext cx="8807" cy="10445"/>
            </a:xfrm>
            <a:custGeom>
              <a:avLst/>
              <a:gdLst/>
              <a:ahLst/>
              <a:cxnLst/>
              <a:rect l="l" t="t" r="r" b="b"/>
              <a:pathLst>
                <a:path w="8807" h="10445" extrusionOk="0">
                  <a:moveTo>
                    <a:pt x="27" y="3111"/>
                  </a:moveTo>
                  <a:cubicBezTo>
                    <a:pt x="-116" y="2025"/>
                    <a:pt x="313" y="942"/>
                    <a:pt x="1169" y="254"/>
                  </a:cubicBezTo>
                  <a:cubicBezTo>
                    <a:pt x="1835" y="-317"/>
                    <a:pt x="2978" y="254"/>
                    <a:pt x="4405" y="254"/>
                  </a:cubicBezTo>
                  <a:cubicBezTo>
                    <a:pt x="7051" y="1848"/>
                    <a:pt x="8707" y="4687"/>
                    <a:pt x="8784" y="7779"/>
                  </a:cubicBezTo>
                  <a:cubicBezTo>
                    <a:pt x="8917" y="8809"/>
                    <a:pt x="8479" y="9830"/>
                    <a:pt x="7641" y="10446"/>
                  </a:cubicBezTo>
                  <a:cubicBezTo>
                    <a:pt x="6975" y="10446"/>
                    <a:pt x="5833" y="10446"/>
                    <a:pt x="4405" y="10446"/>
                  </a:cubicBezTo>
                  <a:cubicBezTo>
                    <a:pt x="3035" y="9701"/>
                    <a:pt x="1912" y="8576"/>
                    <a:pt x="1169" y="7207"/>
                  </a:cubicBezTo>
                  <a:cubicBezTo>
                    <a:pt x="427" y="5970"/>
                    <a:pt x="27" y="4555"/>
                    <a:pt x="27" y="3111"/>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8" name="Google Shape;4290;p38"/>
            <p:cNvSpPr/>
            <p:nvPr/>
          </p:nvSpPr>
          <p:spPr>
            <a:xfrm>
              <a:off x="4106781" y="790188"/>
              <a:ext cx="8804" cy="10445"/>
            </a:xfrm>
            <a:custGeom>
              <a:avLst/>
              <a:gdLst/>
              <a:ahLst/>
              <a:cxnLst/>
              <a:rect l="l" t="t" r="r" b="b"/>
              <a:pathLst>
                <a:path w="8804" h="10445" extrusionOk="0">
                  <a:moveTo>
                    <a:pt x="27" y="3111"/>
                  </a:moveTo>
                  <a:cubicBezTo>
                    <a:pt x="-116" y="2025"/>
                    <a:pt x="313" y="942"/>
                    <a:pt x="1169" y="254"/>
                  </a:cubicBezTo>
                  <a:cubicBezTo>
                    <a:pt x="1835" y="-318"/>
                    <a:pt x="2978" y="254"/>
                    <a:pt x="4405" y="254"/>
                  </a:cubicBezTo>
                  <a:cubicBezTo>
                    <a:pt x="5795" y="976"/>
                    <a:pt x="6918" y="2107"/>
                    <a:pt x="7641" y="3493"/>
                  </a:cubicBezTo>
                  <a:cubicBezTo>
                    <a:pt x="8374" y="4770"/>
                    <a:pt x="8764" y="6212"/>
                    <a:pt x="8783" y="7683"/>
                  </a:cubicBezTo>
                  <a:cubicBezTo>
                    <a:pt x="8907" y="8741"/>
                    <a:pt x="8479" y="9788"/>
                    <a:pt x="7641" y="10446"/>
                  </a:cubicBezTo>
                  <a:cubicBezTo>
                    <a:pt x="6975" y="10446"/>
                    <a:pt x="5833" y="10446"/>
                    <a:pt x="4405" y="9874"/>
                  </a:cubicBezTo>
                  <a:cubicBezTo>
                    <a:pt x="3035" y="9129"/>
                    <a:pt x="1912" y="8004"/>
                    <a:pt x="1169" y="6636"/>
                  </a:cubicBezTo>
                  <a:cubicBezTo>
                    <a:pt x="522" y="5567"/>
                    <a:pt x="132" y="4359"/>
                    <a:pt x="27" y="3111"/>
                  </a:cubicBezTo>
                  <a:close/>
                </a:path>
              </a:pathLst>
            </a:custGeom>
            <a:solidFill>
              <a:srgbClr val="B0B3C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89" name="Google Shape;4291;p38"/>
            <p:cNvSpPr/>
            <p:nvPr/>
          </p:nvSpPr>
          <p:spPr>
            <a:xfrm>
              <a:off x="6091738" y="1886219"/>
              <a:ext cx="73770" cy="113063"/>
            </a:xfrm>
            <a:custGeom>
              <a:avLst/>
              <a:gdLst/>
              <a:ahLst/>
              <a:cxnLst/>
              <a:rect l="l" t="t" r="r" b="b"/>
              <a:pathLst>
                <a:path w="73770" h="113063" extrusionOk="0">
                  <a:moveTo>
                    <a:pt x="72240" y="104944"/>
                  </a:moveTo>
                  <a:lnTo>
                    <a:pt x="57011" y="78751"/>
                  </a:lnTo>
                  <a:cubicBezTo>
                    <a:pt x="61932" y="73683"/>
                    <a:pt x="64435" y="66739"/>
                    <a:pt x="63864" y="59701"/>
                  </a:cubicBezTo>
                  <a:cubicBezTo>
                    <a:pt x="62646" y="37222"/>
                    <a:pt x="50806" y="16676"/>
                    <a:pt x="31980" y="4360"/>
                  </a:cubicBezTo>
                  <a:cubicBezTo>
                    <a:pt x="14277" y="-5831"/>
                    <a:pt x="0" y="2455"/>
                    <a:pt x="0" y="22839"/>
                  </a:cubicBezTo>
                  <a:cubicBezTo>
                    <a:pt x="1142" y="45585"/>
                    <a:pt x="13201" y="66378"/>
                    <a:pt x="32360" y="78655"/>
                  </a:cubicBezTo>
                  <a:cubicBezTo>
                    <a:pt x="37776" y="82303"/>
                    <a:pt x="44410" y="83675"/>
                    <a:pt x="50825" y="82465"/>
                  </a:cubicBezTo>
                  <a:lnTo>
                    <a:pt x="66148" y="109040"/>
                  </a:lnTo>
                  <a:cubicBezTo>
                    <a:pt x="67957" y="112088"/>
                    <a:pt x="70812" y="113803"/>
                    <a:pt x="72621" y="112755"/>
                  </a:cubicBezTo>
                  <a:cubicBezTo>
                    <a:pt x="74429" y="111707"/>
                    <a:pt x="73953" y="108088"/>
                    <a:pt x="72240" y="104944"/>
                  </a:cubicBezTo>
                  <a:close/>
                  <a:moveTo>
                    <a:pt x="49683" y="70273"/>
                  </a:moveTo>
                  <a:cubicBezTo>
                    <a:pt x="49131" y="70083"/>
                    <a:pt x="48522" y="70083"/>
                    <a:pt x="47970" y="70273"/>
                  </a:cubicBezTo>
                  <a:cubicBezTo>
                    <a:pt x="47532" y="70578"/>
                    <a:pt x="47198" y="71007"/>
                    <a:pt x="47018" y="71512"/>
                  </a:cubicBezTo>
                  <a:cubicBezTo>
                    <a:pt x="42011" y="72845"/>
                    <a:pt x="36682" y="71978"/>
                    <a:pt x="32360" y="69130"/>
                  </a:cubicBezTo>
                  <a:cubicBezTo>
                    <a:pt x="18198" y="59910"/>
                    <a:pt x="9289" y="44480"/>
                    <a:pt x="8376" y="27601"/>
                  </a:cubicBezTo>
                  <a:cubicBezTo>
                    <a:pt x="8376" y="12266"/>
                    <a:pt x="19131" y="6075"/>
                    <a:pt x="32360" y="13790"/>
                  </a:cubicBezTo>
                  <a:cubicBezTo>
                    <a:pt x="46494" y="23020"/>
                    <a:pt x="55374" y="38450"/>
                    <a:pt x="56250" y="55319"/>
                  </a:cubicBezTo>
                  <a:cubicBezTo>
                    <a:pt x="56678" y="61082"/>
                    <a:pt x="54213" y="66682"/>
                    <a:pt x="49683" y="70273"/>
                  </a:cubicBezTo>
                  <a:close/>
                </a:path>
              </a:pathLst>
            </a:custGeom>
            <a:solidFill>
              <a:srgbClr val="FFFF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0" name="Google Shape;4292;p38"/>
            <p:cNvSpPr/>
            <p:nvPr/>
          </p:nvSpPr>
          <p:spPr>
            <a:xfrm>
              <a:off x="5099606" y="2084115"/>
              <a:ext cx="833576" cy="1053763"/>
            </a:xfrm>
            <a:custGeom>
              <a:avLst/>
              <a:gdLst/>
              <a:ahLst/>
              <a:cxnLst/>
              <a:rect l="l" t="t" r="r" b="b"/>
              <a:pathLst>
                <a:path w="833576" h="1053763" extrusionOk="0">
                  <a:moveTo>
                    <a:pt x="724017" y="325006"/>
                  </a:moveTo>
                  <a:cubicBezTo>
                    <a:pt x="569829" y="64973"/>
                    <a:pt x="310279" y="-65519"/>
                    <a:pt x="144289" y="32684"/>
                  </a:cubicBezTo>
                  <a:lnTo>
                    <a:pt x="0" y="115646"/>
                  </a:lnTo>
                  <a:lnTo>
                    <a:pt x="55298" y="207753"/>
                  </a:lnTo>
                  <a:cubicBezTo>
                    <a:pt x="64198" y="193570"/>
                    <a:pt x="74743" y="180502"/>
                    <a:pt x="86707" y="168796"/>
                  </a:cubicBezTo>
                  <a:cubicBezTo>
                    <a:pt x="226999" y="123266"/>
                    <a:pt x="419829" y="231947"/>
                    <a:pt x="538801" y="432067"/>
                  </a:cubicBezTo>
                  <a:cubicBezTo>
                    <a:pt x="657773" y="632187"/>
                    <a:pt x="660248" y="853929"/>
                    <a:pt x="553173" y="955370"/>
                  </a:cubicBezTo>
                  <a:cubicBezTo>
                    <a:pt x="539087" y="959809"/>
                    <a:pt x="524572" y="962714"/>
                    <a:pt x="509867" y="964038"/>
                  </a:cubicBezTo>
                  <a:lnTo>
                    <a:pt x="563833" y="1053764"/>
                  </a:lnTo>
                  <a:lnTo>
                    <a:pt x="702507" y="974230"/>
                  </a:lnTo>
                  <a:cubicBezTo>
                    <a:pt x="868496" y="875646"/>
                    <a:pt x="878109" y="584943"/>
                    <a:pt x="724017" y="325006"/>
                  </a:cubicBez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1" name="Google Shape;4293;p38"/>
            <p:cNvSpPr/>
            <p:nvPr/>
          </p:nvSpPr>
          <p:spPr>
            <a:xfrm>
              <a:off x="4974070" y="2163744"/>
              <a:ext cx="820424" cy="1006964"/>
            </a:xfrm>
            <a:custGeom>
              <a:avLst/>
              <a:gdLst/>
              <a:ahLst/>
              <a:cxnLst/>
              <a:rect l="l" t="t" r="r" b="b"/>
              <a:pathLst>
                <a:path w="820424" h="1006964" extrusionOk="0">
                  <a:moveTo>
                    <a:pt x="710783" y="325006"/>
                  </a:moveTo>
                  <a:cubicBezTo>
                    <a:pt x="556595" y="64973"/>
                    <a:pt x="297046" y="-65519"/>
                    <a:pt x="131056" y="32684"/>
                  </a:cubicBezTo>
                  <a:cubicBezTo>
                    <a:pt x="-34934" y="130886"/>
                    <a:pt x="-44547" y="421970"/>
                    <a:pt x="109641" y="682003"/>
                  </a:cubicBezTo>
                  <a:cubicBezTo>
                    <a:pt x="263829" y="942035"/>
                    <a:pt x="523378" y="1072528"/>
                    <a:pt x="689368" y="974230"/>
                  </a:cubicBezTo>
                  <a:cubicBezTo>
                    <a:pt x="855358" y="875932"/>
                    <a:pt x="864971" y="584848"/>
                    <a:pt x="710783" y="325006"/>
                  </a:cubicBezTo>
                  <a:close/>
                  <a:moveTo>
                    <a:pt x="678708" y="875836"/>
                  </a:moveTo>
                  <a:cubicBezTo>
                    <a:pt x="538321" y="921366"/>
                    <a:pt x="345586" y="812686"/>
                    <a:pt x="226614" y="612470"/>
                  </a:cubicBezTo>
                  <a:cubicBezTo>
                    <a:pt x="107642" y="412255"/>
                    <a:pt x="105168" y="190703"/>
                    <a:pt x="212242" y="89262"/>
                  </a:cubicBezTo>
                  <a:cubicBezTo>
                    <a:pt x="352534" y="43733"/>
                    <a:pt x="545364" y="152413"/>
                    <a:pt x="664336" y="352533"/>
                  </a:cubicBezTo>
                  <a:cubicBezTo>
                    <a:pt x="783309" y="552653"/>
                    <a:pt x="785783" y="774300"/>
                    <a:pt x="678708" y="875741"/>
                  </a:cubicBezTo>
                  <a:close/>
                </a:path>
              </a:pathLst>
            </a:custGeom>
            <a:solidFill>
              <a:srgbClr val="B1B4C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2" name="Google Shape;4294;p38"/>
            <p:cNvSpPr/>
            <p:nvPr/>
          </p:nvSpPr>
          <p:spPr>
            <a:xfrm>
              <a:off x="5034477" y="2242227"/>
              <a:ext cx="618491" cy="852150"/>
            </a:xfrm>
            <a:custGeom>
              <a:avLst/>
              <a:gdLst/>
              <a:ahLst/>
              <a:cxnLst/>
              <a:rect l="l" t="t" r="r" b="b"/>
              <a:pathLst>
                <a:path w="618491" h="852150" extrusionOk="0">
                  <a:moveTo>
                    <a:pt x="166398" y="533892"/>
                  </a:moveTo>
                  <a:cubicBezTo>
                    <a:pt x="47711" y="333866"/>
                    <a:pt x="44951" y="112124"/>
                    <a:pt x="152026" y="10683"/>
                  </a:cubicBezTo>
                  <a:cubicBezTo>
                    <a:pt x="213225" y="-9224"/>
                    <a:pt x="284513" y="301"/>
                    <a:pt x="355230" y="33924"/>
                  </a:cubicBezTo>
                  <a:cubicBezTo>
                    <a:pt x="268428" y="-7414"/>
                    <a:pt x="180960" y="-12844"/>
                    <a:pt x="112146" y="28019"/>
                  </a:cubicBezTo>
                  <a:cubicBezTo>
                    <a:pt x="-29192" y="111934"/>
                    <a:pt x="-38139" y="358250"/>
                    <a:pt x="92159" y="577992"/>
                  </a:cubicBezTo>
                  <a:cubicBezTo>
                    <a:pt x="222457" y="797734"/>
                    <a:pt x="442794" y="907938"/>
                    <a:pt x="584133" y="824023"/>
                  </a:cubicBezTo>
                  <a:cubicBezTo>
                    <a:pt x="596563" y="816432"/>
                    <a:pt x="608089" y="807450"/>
                    <a:pt x="618492" y="797258"/>
                  </a:cubicBezTo>
                  <a:cubicBezTo>
                    <a:pt x="477914" y="842787"/>
                    <a:pt x="284894" y="734107"/>
                    <a:pt x="166398" y="533892"/>
                  </a:cubicBezTo>
                  <a:close/>
                </a:path>
              </a:pathLst>
            </a:custGeom>
            <a:solidFill>
              <a:srgbClr val="A1A5B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3" name="Google Shape;4295;p38"/>
            <p:cNvSpPr/>
            <p:nvPr/>
          </p:nvSpPr>
          <p:spPr>
            <a:xfrm>
              <a:off x="5108865" y="2242623"/>
              <a:ext cx="621582" cy="807149"/>
            </a:xfrm>
            <a:custGeom>
              <a:avLst/>
              <a:gdLst/>
              <a:ahLst/>
              <a:cxnLst/>
              <a:rect l="l" t="t" r="r" b="b"/>
              <a:pathLst>
                <a:path w="621582" h="807149" extrusionOk="0">
                  <a:moveTo>
                    <a:pt x="529828" y="273559"/>
                  </a:moveTo>
                  <a:cubicBezTo>
                    <a:pt x="411141" y="73534"/>
                    <a:pt x="218026" y="-35242"/>
                    <a:pt x="77734" y="10288"/>
                  </a:cubicBezTo>
                  <a:cubicBezTo>
                    <a:pt x="-29341" y="111729"/>
                    <a:pt x="-26962" y="333376"/>
                    <a:pt x="92106" y="533496"/>
                  </a:cubicBezTo>
                  <a:cubicBezTo>
                    <a:pt x="211173" y="733616"/>
                    <a:pt x="403813" y="842392"/>
                    <a:pt x="544200" y="796862"/>
                  </a:cubicBezTo>
                  <a:cubicBezTo>
                    <a:pt x="650989" y="695421"/>
                    <a:pt x="648229" y="473774"/>
                    <a:pt x="529828" y="273559"/>
                  </a:cubicBezTo>
                  <a:close/>
                </a:path>
              </a:pathLst>
            </a:custGeom>
            <a:solidFill>
              <a:srgbClr val="3E7EFF">
                <a:alpha val="98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4" name="Google Shape;4296;p38"/>
            <p:cNvSpPr/>
            <p:nvPr/>
          </p:nvSpPr>
          <p:spPr>
            <a:xfrm>
              <a:off x="5831808" y="2838412"/>
              <a:ext cx="311135" cy="259746"/>
            </a:xfrm>
            <a:custGeom>
              <a:avLst/>
              <a:gdLst/>
              <a:ahLst/>
              <a:cxnLst/>
              <a:rect l="l" t="t" r="r" b="b"/>
              <a:pathLst>
                <a:path w="311135" h="259746" extrusionOk="0">
                  <a:moveTo>
                    <a:pt x="0" y="0"/>
                  </a:moveTo>
                  <a:lnTo>
                    <a:pt x="311136" y="179546"/>
                  </a:lnTo>
                  <a:lnTo>
                    <a:pt x="311136" y="259747"/>
                  </a:lnTo>
                  <a:lnTo>
                    <a:pt x="0" y="80201"/>
                  </a:lnTo>
                  <a:lnTo>
                    <a:pt x="0" y="0"/>
                  </a:lnTo>
                  <a:close/>
                </a:path>
              </a:pathLst>
            </a:custGeom>
            <a:solidFill>
              <a:srgbClr val="B1B4C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5" name="Google Shape;4297;p38"/>
            <p:cNvSpPr/>
            <p:nvPr/>
          </p:nvSpPr>
          <p:spPr>
            <a:xfrm>
              <a:off x="5831808" y="2798312"/>
              <a:ext cx="380520" cy="219646"/>
            </a:xfrm>
            <a:custGeom>
              <a:avLst/>
              <a:gdLst/>
              <a:ahLst/>
              <a:cxnLst/>
              <a:rect l="l" t="t" r="r" b="b"/>
              <a:pathLst>
                <a:path w="380520" h="219646" extrusionOk="0">
                  <a:moveTo>
                    <a:pt x="69384" y="0"/>
                  </a:moveTo>
                  <a:lnTo>
                    <a:pt x="380520" y="179546"/>
                  </a:lnTo>
                  <a:lnTo>
                    <a:pt x="311136" y="219646"/>
                  </a:lnTo>
                  <a:lnTo>
                    <a:pt x="0" y="40100"/>
                  </a:lnTo>
                  <a:lnTo>
                    <a:pt x="69384" y="0"/>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6" name="Google Shape;4298;p38"/>
            <p:cNvSpPr/>
            <p:nvPr/>
          </p:nvSpPr>
          <p:spPr>
            <a:xfrm>
              <a:off x="6056214" y="2910510"/>
              <a:ext cx="696628" cy="514166"/>
            </a:xfrm>
            <a:custGeom>
              <a:avLst/>
              <a:gdLst/>
              <a:ahLst/>
              <a:cxnLst/>
              <a:rect l="l" t="t" r="r" b="b"/>
              <a:pathLst>
                <a:path w="696628" h="514166" extrusionOk="0">
                  <a:moveTo>
                    <a:pt x="20772" y="62109"/>
                  </a:moveTo>
                  <a:cubicBezTo>
                    <a:pt x="50182" y="12389"/>
                    <a:pt x="99770" y="-12567"/>
                    <a:pt x="131464" y="6293"/>
                  </a:cubicBezTo>
                  <a:lnTo>
                    <a:pt x="696629" y="335096"/>
                  </a:lnTo>
                  <a:lnTo>
                    <a:pt x="588983" y="514166"/>
                  </a:lnTo>
                  <a:lnTo>
                    <a:pt x="24865" y="186030"/>
                  </a:lnTo>
                  <a:cubicBezTo>
                    <a:pt x="-6830" y="167170"/>
                    <a:pt x="-8257" y="111640"/>
                    <a:pt x="20772" y="62109"/>
                  </a:cubicBezTo>
                  <a:close/>
                </a:path>
              </a:pathLst>
            </a:custGeom>
            <a:solidFill>
              <a:schemeClr val="accent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7" name="Google Shape;4299;p38"/>
            <p:cNvSpPr/>
            <p:nvPr/>
          </p:nvSpPr>
          <p:spPr>
            <a:xfrm>
              <a:off x="6620145" y="3238764"/>
              <a:ext cx="156663" cy="192193"/>
            </a:xfrm>
            <a:custGeom>
              <a:avLst/>
              <a:gdLst/>
              <a:ahLst/>
              <a:cxnLst/>
              <a:rect l="l" t="t" r="r" b="b"/>
              <a:pathLst>
                <a:path w="156663" h="192193" extrusionOk="0">
                  <a:moveTo>
                    <a:pt x="135743" y="130095"/>
                  </a:moveTo>
                  <a:cubicBezTo>
                    <a:pt x="106238" y="179720"/>
                    <a:pt x="56745" y="204771"/>
                    <a:pt x="25051" y="185912"/>
                  </a:cubicBezTo>
                  <a:cubicBezTo>
                    <a:pt x="-6643" y="167052"/>
                    <a:pt x="-8547" y="111617"/>
                    <a:pt x="20958" y="62087"/>
                  </a:cubicBezTo>
                  <a:cubicBezTo>
                    <a:pt x="50464" y="12557"/>
                    <a:pt x="99956" y="-12589"/>
                    <a:pt x="131650" y="6270"/>
                  </a:cubicBezTo>
                  <a:cubicBezTo>
                    <a:pt x="163344" y="25130"/>
                    <a:pt x="165153" y="80470"/>
                    <a:pt x="135743" y="130095"/>
                  </a:cubicBezTo>
                  <a:close/>
                </a:path>
              </a:pathLst>
            </a:custGeom>
            <a:solidFill>
              <a:srgbClr val="8C50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8" name="Google Shape;4300;p38"/>
            <p:cNvSpPr/>
            <p:nvPr/>
          </p:nvSpPr>
          <p:spPr>
            <a:xfrm>
              <a:off x="6620145" y="3238764"/>
              <a:ext cx="156663" cy="192193"/>
            </a:xfrm>
            <a:custGeom>
              <a:avLst/>
              <a:gdLst/>
              <a:ahLst/>
              <a:cxnLst/>
              <a:rect l="l" t="t" r="r" b="b"/>
              <a:pathLst>
                <a:path w="156663" h="192193" extrusionOk="0">
                  <a:moveTo>
                    <a:pt x="135743" y="130095"/>
                  </a:moveTo>
                  <a:cubicBezTo>
                    <a:pt x="106238" y="179720"/>
                    <a:pt x="56745" y="204771"/>
                    <a:pt x="25051" y="185912"/>
                  </a:cubicBezTo>
                  <a:cubicBezTo>
                    <a:pt x="-6643" y="167052"/>
                    <a:pt x="-8547" y="111617"/>
                    <a:pt x="20958" y="62087"/>
                  </a:cubicBezTo>
                  <a:cubicBezTo>
                    <a:pt x="50464" y="12557"/>
                    <a:pt x="99956" y="-12589"/>
                    <a:pt x="131650" y="6270"/>
                  </a:cubicBezTo>
                  <a:cubicBezTo>
                    <a:pt x="163344" y="25130"/>
                    <a:pt x="165153" y="80470"/>
                    <a:pt x="135743" y="130095"/>
                  </a:cubicBezTo>
                  <a:close/>
                </a:path>
              </a:pathLst>
            </a:custGeom>
            <a:solidFill>
              <a:schemeClr val="accent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99" name="Google Shape;4301;p38"/>
            <p:cNvSpPr/>
            <p:nvPr/>
          </p:nvSpPr>
          <p:spPr>
            <a:xfrm>
              <a:off x="3797207" y="2991392"/>
              <a:ext cx="2353338" cy="1403876"/>
            </a:xfrm>
            <a:custGeom>
              <a:avLst/>
              <a:gdLst/>
              <a:ahLst/>
              <a:cxnLst/>
              <a:rect l="l" t="t" r="r" b="b"/>
              <a:pathLst>
                <a:path w="2353338" h="1403876" extrusionOk="0">
                  <a:moveTo>
                    <a:pt x="2300432" y="1399691"/>
                  </a:moveTo>
                  <a:lnTo>
                    <a:pt x="7411" y="30758"/>
                  </a:lnTo>
                  <a:cubicBezTo>
                    <a:pt x="-3629" y="24471"/>
                    <a:pt x="-2106" y="13327"/>
                    <a:pt x="10457" y="5992"/>
                  </a:cubicBezTo>
                  <a:lnTo>
                    <a:pt x="10457" y="5992"/>
                  </a:lnTo>
                  <a:cubicBezTo>
                    <a:pt x="23658" y="-1342"/>
                    <a:pt x="39543" y="-1980"/>
                    <a:pt x="53287" y="4278"/>
                  </a:cubicBezTo>
                  <a:lnTo>
                    <a:pt x="2345927" y="1373211"/>
                  </a:lnTo>
                  <a:cubicBezTo>
                    <a:pt x="2356968" y="1379593"/>
                    <a:pt x="2355445" y="1390642"/>
                    <a:pt x="2342881" y="1397976"/>
                  </a:cubicBezTo>
                  <a:lnTo>
                    <a:pt x="2342881" y="1397976"/>
                  </a:lnTo>
                  <a:cubicBezTo>
                    <a:pt x="2329785" y="1405186"/>
                    <a:pt x="2314062" y="1405825"/>
                    <a:pt x="2300432" y="1399691"/>
                  </a:cubicBezTo>
                  <a:close/>
                </a:path>
              </a:pathLst>
            </a:custGeom>
            <a:solidFill>
              <a:srgbClr val="D6D8E5">
                <a:alpha val="298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0" name="Google Shape;4302;p38"/>
            <p:cNvSpPr/>
            <p:nvPr/>
          </p:nvSpPr>
          <p:spPr>
            <a:xfrm>
              <a:off x="2602525" y="4569200"/>
              <a:ext cx="891148" cy="510349"/>
            </a:xfrm>
            <a:custGeom>
              <a:avLst/>
              <a:gdLst/>
              <a:ahLst/>
              <a:cxnLst/>
              <a:rect l="l" t="t" r="r" b="b"/>
              <a:pathLst>
                <a:path w="891148" h="510349" extrusionOk="0">
                  <a:moveTo>
                    <a:pt x="356916" y="510349"/>
                  </a:moveTo>
                  <a:lnTo>
                    <a:pt x="0" y="306038"/>
                  </a:lnTo>
                  <a:lnTo>
                    <a:pt x="534232" y="0"/>
                  </a:lnTo>
                  <a:lnTo>
                    <a:pt x="891149" y="204311"/>
                  </a:lnTo>
                  <a:lnTo>
                    <a:pt x="356916" y="510349"/>
                  </a:lnTo>
                  <a:close/>
                </a:path>
              </a:pathLst>
            </a:custGeom>
            <a:solidFill>
              <a:srgbClr val="D6D8E5">
                <a:alpha val="4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1" name="Google Shape;4303;p38"/>
            <p:cNvSpPr/>
            <p:nvPr/>
          </p:nvSpPr>
          <p:spPr>
            <a:xfrm>
              <a:off x="2671243" y="4325932"/>
              <a:ext cx="591243" cy="341661"/>
            </a:xfrm>
            <a:custGeom>
              <a:avLst/>
              <a:gdLst/>
              <a:ahLst/>
              <a:cxnLst/>
              <a:rect l="l" t="t" r="r" b="b"/>
              <a:pathLst>
                <a:path w="591243" h="341661" extrusionOk="0">
                  <a:moveTo>
                    <a:pt x="295622" y="341662"/>
                  </a:moveTo>
                  <a:lnTo>
                    <a:pt x="0" y="170783"/>
                  </a:lnTo>
                  <a:lnTo>
                    <a:pt x="295622" y="0"/>
                  </a:lnTo>
                  <a:lnTo>
                    <a:pt x="591244" y="170783"/>
                  </a:lnTo>
                  <a:lnTo>
                    <a:pt x="295622" y="341662"/>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2" name="Google Shape;4304;p38"/>
            <p:cNvSpPr/>
            <p:nvPr/>
          </p:nvSpPr>
          <p:spPr>
            <a:xfrm>
              <a:off x="2671243" y="4496715"/>
              <a:ext cx="295621" cy="512444"/>
            </a:xfrm>
            <a:custGeom>
              <a:avLst/>
              <a:gdLst/>
              <a:ahLst/>
              <a:cxnLst/>
              <a:rect l="l" t="t" r="r" b="b"/>
              <a:pathLst>
                <a:path w="295621" h="512444" extrusionOk="0">
                  <a:moveTo>
                    <a:pt x="295622" y="512445"/>
                  </a:moveTo>
                  <a:lnTo>
                    <a:pt x="0" y="341662"/>
                  </a:lnTo>
                  <a:lnTo>
                    <a:pt x="0" y="0"/>
                  </a:lnTo>
                  <a:lnTo>
                    <a:pt x="295622" y="170879"/>
                  </a:lnTo>
                  <a:lnTo>
                    <a:pt x="295622" y="512445"/>
                  </a:lnTo>
                  <a:close/>
                </a:path>
              </a:pathLst>
            </a:custGeom>
            <a:solidFill>
              <a:srgbClr val="B1B6C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3" name="Google Shape;4305;p38"/>
            <p:cNvSpPr/>
            <p:nvPr/>
          </p:nvSpPr>
          <p:spPr>
            <a:xfrm>
              <a:off x="2966865" y="4496715"/>
              <a:ext cx="295621" cy="512444"/>
            </a:xfrm>
            <a:custGeom>
              <a:avLst/>
              <a:gdLst/>
              <a:ahLst/>
              <a:cxnLst/>
              <a:rect l="l" t="t" r="r" b="b"/>
              <a:pathLst>
                <a:path w="295621" h="512444" extrusionOk="0">
                  <a:moveTo>
                    <a:pt x="295622" y="341662"/>
                  </a:moveTo>
                  <a:lnTo>
                    <a:pt x="0" y="512445"/>
                  </a:lnTo>
                  <a:lnTo>
                    <a:pt x="0" y="170879"/>
                  </a:lnTo>
                  <a:lnTo>
                    <a:pt x="295622" y="0"/>
                  </a:lnTo>
                  <a:lnTo>
                    <a:pt x="295622" y="341662"/>
                  </a:lnTo>
                  <a:close/>
                </a:path>
              </a:pathLst>
            </a:custGeom>
            <a:solidFill>
              <a:srgbClr val="C4C7D6"/>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4" name="Google Shape;4306;p38"/>
            <p:cNvSpPr/>
            <p:nvPr/>
          </p:nvSpPr>
          <p:spPr>
            <a:xfrm>
              <a:off x="3352925" y="4700698"/>
              <a:ext cx="220640" cy="124389"/>
            </a:xfrm>
            <a:custGeom>
              <a:avLst/>
              <a:gdLst/>
              <a:ahLst/>
              <a:cxnLst/>
              <a:rect l="l" t="t" r="r" b="b"/>
              <a:pathLst>
                <a:path w="220640" h="124389" extrusionOk="0">
                  <a:moveTo>
                    <a:pt x="11021" y="30141"/>
                  </a:moveTo>
                  <a:cubicBezTo>
                    <a:pt x="36663" y="37161"/>
                    <a:pt x="64037" y="33732"/>
                    <a:pt x="87163" y="20616"/>
                  </a:cubicBezTo>
                  <a:cubicBezTo>
                    <a:pt x="105532" y="21188"/>
                    <a:pt x="205088" y="-21484"/>
                    <a:pt x="218603" y="14330"/>
                  </a:cubicBezTo>
                  <a:cubicBezTo>
                    <a:pt x="230501" y="45762"/>
                    <a:pt x="187385" y="74813"/>
                    <a:pt x="164352" y="80338"/>
                  </a:cubicBezTo>
                  <a:cubicBezTo>
                    <a:pt x="114003" y="92530"/>
                    <a:pt x="76789" y="117676"/>
                    <a:pt x="56611" y="121867"/>
                  </a:cubicBezTo>
                  <a:cubicBezTo>
                    <a:pt x="41573" y="125105"/>
                    <a:pt x="22062" y="127201"/>
                    <a:pt x="10069" y="115295"/>
                  </a:cubicBezTo>
                  <a:cubicBezTo>
                    <a:pt x="-4112" y="101388"/>
                    <a:pt x="-2875" y="48905"/>
                    <a:pt x="11021" y="30141"/>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5" name="Google Shape;4307;p38"/>
            <p:cNvSpPr/>
            <p:nvPr/>
          </p:nvSpPr>
          <p:spPr>
            <a:xfrm>
              <a:off x="3356617" y="4721600"/>
              <a:ext cx="217074" cy="103773"/>
            </a:xfrm>
            <a:custGeom>
              <a:avLst/>
              <a:gdLst/>
              <a:ahLst/>
              <a:cxnLst/>
              <a:rect l="l" t="t" r="r" b="b"/>
              <a:pathLst>
                <a:path w="217074" h="103773" extrusionOk="0">
                  <a:moveTo>
                    <a:pt x="53109" y="92583"/>
                  </a:moveTo>
                  <a:cubicBezTo>
                    <a:pt x="73287" y="88297"/>
                    <a:pt x="110216" y="63246"/>
                    <a:pt x="160850" y="51054"/>
                  </a:cubicBezTo>
                  <a:cubicBezTo>
                    <a:pt x="179886" y="46387"/>
                    <a:pt x="213388" y="25241"/>
                    <a:pt x="216720" y="0"/>
                  </a:cubicBezTo>
                  <a:cubicBezTo>
                    <a:pt x="221193" y="28575"/>
                    <a:pt x="182265" y="54578"/>
                    <a:pt x="160850" y="59722"/>
                  </a:cubicBezTo>
                  <a:cubicBezTo>
                    <a:pt x="110501" y="71914"/>
                    <a:pt x="73287" y="97059"/>
                    <a:pt x="53109" y="101251"/>
                  </a:cubicBezTo>
                  <a:cubicBezTo>
                    <a:pt x="38071" y="104489"/>
                    <a:pt x="18560" y="106584"/>
                    <a:pt x="6567" y="94678"/>
                  </a:cubicBezTo>
                  <a:cubicBezTo>
                    <a:pt x="3439" y="91269"/>
                    <a:pt x="1186" y="87154"/>
                    <a:pt x="0" y="82677"/>
                  </a:cubicBezTo>
                  <a:cubicBezTo>
                    <a:pt x="15148" y="94183"/>
                    <a:pt x="34836" y="97850"/>
                    <a:pt x="53109" y="92583"/>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6" name="Google Shape;4308;p38"/>
            <p:cNvSpPr/>
            <p:nvPr/>
          </p:nvSpPr>
          <p:spPr>
            <a:xfrm>
              <a:off x="3173533" y="4605067"/>
              <a:ext cx="220687" cy="124551"/>
            </a:xfrm>
            <a:custGeom>
              <a:avLst/>
              <a:gdLst/>
              <a:ahLst/>
              <a:cxnLst/>
              <a:rect l="l" t="t" r="r" b="b"/>
              <a:pathLst>
                <a:path w="220687" h="124551" extrusionOk="0">
                  <a:moveTo>
                    <a:pt x="11098" y="30141"/>
                  </a:moveTo>
                  <a:cubicBezTo>
                    <a:pt x="36743" y="37095"/>
                    <a:pt x="64094" y="33675"/>
                    <a:pt x="87240" y="20616"/>
                  </a:cubicBezTo>
                  <a:cubicBezTo>
                    <a:pt x="105609" y="21188"/>
                    <a:pt x="205070" y="-21484"/>
                    <a:pt x="218680" y="14330"/>
                  </a:cubicBezTo>
                  <a:cubicBezTo>
                    <a:pt x="230482" y="45762"/>
                    <a:pt x="187367" y="74718"/>
                    <a:pt x="164334" y="80338"/>
                  </a:cubicBezTo>
                  <a:cubicBezTo>
                    <a:pt x="114270" y="92816"/>
                    <a:pt x="76865" y="117962"/>
                    <a:pt x="57164" y="122058"/>
                  </a:cubicBezTo>
                  <a:cubicBezTo>
                    <a:pt x="42126" y="125296"/>
                    <a:pt x="22614" y="127296"/>
                    <a:pt x="10622" y="115485"/>
                  </a:cubicBezTo>
                  <a:cubicBezTo>
                    <a:pt x="-4226" y="101388"/>
                    <a:pt x="-2989" y="48810"/>
                    <a:pt x="11098" y="30141"/>
                  </a:cubicBezTo>
                  <a:close/>
                </a:path>
              </a:pathLst>
            </a:custGeom>
            <a:solidFill>
              <a:srgbClr val="3822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7" name="Google Shape;4309;p38"/>
            <p:cNvSpPr/>
            <p:nvPr/>
          </p:nvSpPr>
          <p:spPr>
            <a:xfrm>
              <a:off x="3177588" y="4625969"/>
              <a:ext cx="217074" cy="103649"/>
            </a:xfrm>
            <a:custGeom>
              <a:avLst/>
              <a:gdLst/>
              <a:ahLst/>
              <a:cxnLst/>
              <a:rect l="l" t="t" r="r" b="b"/>
              <a:pathLst>
                <a:path w="217074" h="103649" extrusionOk="0">
                  <a:moveTo>
                    <a:pt x="53109" y="92583"/>
                  </a:moveTo>
                  <a:cubicBezTo>
                    <a:pt x="73287" y="88297"/>
                    <a:pt x="110216" y="63246"/>
                    <a:pt x="160755" y="51054"/>
                  </a:cubicBezTo>
                  <a:cubicBezTo>
                    <a:pt x="179791" y="46387"/>
                    <a:pt x="213388" y="25241"/>
                    <a:pt x="216720" y="0"/>
                  </a:cubicBezTo>
                  <a:cubicBezTo>
                    <a:pt x="221193" y="28575"/>
                    <a:pt x="182265" y="54483"/>
                    <a:pt x="160755" y="59722"/>
                  </a:cubicBezTo>
                  <a:cubicBezTo>
                    <a:pt x="110216" y="71914"/>
                    <a:pt x="72811" y="97060"/>
                    <a:pt x="53109" y="101155"/>
                  </a:cubicBezTo>
                  <a:cubicBezTo>
                    <a:pt x="38071" y="104394"/>
                    <a:pt x="18560" y="106394"/>
                    <a:pt x="6567" y="94583"/>
                  </a:cubicBezTo>
                  <a:cubicBezTo>
                    <a:pt x="3481" y="91145"/>
                    <a:pt x="1233" y="87039"/>
                    <a:pt x="0" y="82582"/>
                  </a:cubicBezTo>
                  <a:cubicBezTo>
                    <a:pt x="15132" y="94116"/>
                    <a:pt x="34821" y="97831"/>
                    <a:pt x="53109" y="92583"/>
                  </a:cubicBezTo>
                  <a:close/>
                </a:path>
              </a:pathLst>
            </a:custGeom>
            <a:solidFill>
              <a:srgbClr val="757B8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8" name="Google Shape;4310;p38"/>
            <p:cNvSpPr/>
            <p:nvPr/>
          </p:nvSpPr>
          <p:spPr>
            <a:xfrm>
              <a:off x="2766014" y="4132721"/>
              <a:ext cx="711887" cy="612953"/>
            </a:xfrm>
            <a:custGeom>
              <a:avLst/>
              <a:gdLst/>
              <a:ahLst/>
              <a:cxnLst/>
              <a:rect l="l" t="t" r="r" b="b"/>
              <a:pathLst>
                <a:path w="711887" h="612953" extrusionOk="0">
                  <a:moveTo>
                    <a:pt x="139081" y="378472"/>
                  </a:moveTo>
                  <a:cubicBezTo>
                    <a:pt x="216746" y="412572"/>
                    <a:pt x="289937" y="418001"/>
                    <a:pt x="349804" y="385806"/>
                  </a:cubicBezTo>
                  <a:lnTo>
                    <a:pt x="411670" y="350088"/>
                  </a:lnTo>
                  <a:cubicBezTo>
                    <a:pt x="415381" y="430002"/>
                    <a:pt x="418903" y="506774"/>
                    <a:pt x="418903" y="506774"/>
                  </a:cubicBezTo>
                  <a:cubicBezTo>
                    <a:pt x="418903" y="506774"/>
                    <a:pt x="466492" y="542683"/>
                    <a:pt x="503231" y="510679"/>
                  </a:cubicBezTo>
                  <a:cubicBezTo>
                    <a:pt x="503231" y="510679"/>
                    <a:pt x="510940" y="398475"/>
                    <a:pt x="518744" y="288175"/>
                  </a:cubicBezTo>
                  <a:lnTo>
                    <a:pt x="583656" y="250742"/>
                  </a:lnTo>
                  <a:cubicBezTo>
                    <a:pt x="582151" y="256628"/>
                    <a:pt x="581321" y="262667"/>
                    <a:pt x="581181" y="268744"/>
                  </a:cubicBezTo>
                  <a:cubicBezTo>
                    <a:pt x="581657" y="289699"/>
                    <a:pt x="596219" y="601262"/>
                    <a:pt x="596219" y="601262"/>
                  </a:cubicBezTo>
                  <a:cubicBezTo>
                    <a:pt x="596219" y="601262"/>
                    <a:pt x="643808" y="629837"/>
                    <a:pt x="680927" y="597642"/>
                  </a:cubicBezTo>
                  <a:cubicBezTo>
                    <a:pt x="680927" y="597642"/>
                    <a:pt x="705769" y="236645"/>
                    <a:pt x="711479" y="179019"/>
                  </a:cubicBezTo>
                  <a:cubicBezTo>
                    <a:pt x="717951" y="114153"/>
                    <a:pt x="645997" y="82149"/>
                    <a:pt x="600407" y="98818"/>
                  </a:cubicBezTo>
                  <a:cubicBezTo>
                    <a:pt x="589842" y="102628"/>
                    <a:pt x="563764" y="112344"/>
                    <a:pt x="530832" y="124631"/>
                  </a:cubicBezTo>
                  <a:cubicBezTo>
                    <a:pt x="532260" y="106629"/>
                    <a:pt x="533402" y="92532"/>
                    <a:pt x="534258" y="84531"/>
                  </a:cubicBezTo>
                  <a:cubicBezTo>
                    <a:pt x="540635" y="19665"/>
                    <a:pt x="468681" y="-12243"/>
                    <a:pt x="423186" y="4330"/>
                  </a:cubicBezTo>
                  <a:cubicBezTo>
                    <a:pt x="381689" y="19475"/>
                    <a:pt x="101581" y="124631"/>
                    <a:pt x="101581" y="124631"/>
                  </a:cubicBezTo>
                  <a:cubicBezTo>
                    <a:pt x="103236" y="151558"/>
                    <a:pt x="106414" y="178362"/>
                    <a:pt x="111098" y="204927"/>
                  </a:cubicBezTo>
                  <a:lnTo>
                    <a:pt x="407" y="195402"/>
                  </a:lnTo>
                  <a:cubicBezTo>
                    <a:pt x="-5875" y="299700"/>
                    <a:pt x="61511" y="344277"/>
                    <a:pt x="139081" y="378472"/>
                  </a:cubicBezTo>
                  <a:close/>
                  <a:moveTo>
                    <a:pt x="332291" y="199021"/>
                  </a:moveTo>
                  <a:lnTo>
                    <a:pt x="406340" y="156254"/>
                  </a:lnTo>
                  <a:cubicBezTo>
                    <a:pt x="405118" y="161483"/>
                    <a:pt x="404323" y="166798"/>
                    <a:pt x="403960" y="172161"/>
                  </a:cubicBezTo>
                  <a:close/>
                </a:path>
              </a:pathLst>
            </a:custGeom>
            <a:solidFill>
              <a:schemeClr val="accent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09" name="Google Shape;4311;p38"/>
            <p:cNvSpPr/>
            <p:nvPr/>
          </p:nvSpPr>
          <p:spPr>
            <a:xfrm>
              <a:off x="2706078" y="4012750"/>
              <a:ext cx="153426" cy="268033"/>
            </a:xfrm>
            <a:custGeom>
              <a:avLst/>
              <a:gdLst/>
              <a:ahLst/>
              <a:cxnLst/>
              <a:rect l="l" t="t" r="r" b="b"/>
              <a:pathLst>
                <a:path w="153426" h="268033" extrusionOk="0">
                  <a:moveTo>
                    <a:pt x="0" y="0"/>
                  </a:moveTo>
                  <a:cubicBezTo>
                    <a:pt x="0" y="0"/>
                    <a:pt x="9518" y="137731"/>
                    <a:pt x="27221" y="157544"/>
                  </a:cubicBezTo>
                  <a:cubicBezTo>
                    <a:pt x="44924" y="177355"/>
                    <a:pt x="106313" y="190500"/>
                    <a:pt x="106313" y="190500"/>
                  </a:cubicBezTo>
                  <a:lnTo>
                    <a:pt x="153426" y="268034"/>
                  </a:lnTo>
                  <a:cubicBezTo>
                    <a:pt x="153426" y="268034"/>
                    <a:pt x="110501" y="21717"/>
                    <a:pt x="101174" y="15812"/>
                  </a:cubicBezTo>
                  <a:cubicBezTo>
                    <a:pt x="91846" y="9906"/>
                    <a:pt x="0" y="0"/>
                    <a:pt x="0" y="0"/>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10" name="Google Shape;4312;p38"/>
            <p:cNvSpPr/>
            <p:nvPr/>
          </p:nvSpPr>
          <p:spPr>
            <a:xfrm>
              <a:off x="2694181" y="3854621"/>
              <a:ext cx="102411" cy="197244"/>
            </a:xfrm>
            <a:custGeom>
              <a:avLst/>
              <a:gdLst/>
              <a:ahLst/>
              <a:cxnLst/>
              <a:rect l="l" t="t" r="r" b="b"/>
              <a:pathLst>
                <a:path w="102411" h="197244" extrusionOk="0">
                  <a:moveTo>
                    <a:pt x="102411" y="4776"/>
                  </a:moveTo>
                  <a:cubicBezTo>
                    <a:pt x="78681" y="-6244"/>
                    <a:pt x="50468" y="2376"/>
                    <a:pt x="36929" y="24778"/>
                  </a:cubicBezTo>
                  <a:cubicBezTo>
                    <a:pt x="19607" y="53353"/>
                    <a:pt x="1618" y="151842"/>
                    <a:pt x="0" y="168701"/>
                  </a:cubicBezTo>
                  <a:cubicBezTo>
                    <a:pt x="0" y="168701"/>
                    <a:pt x="24270" y="202229"/>
                    <a:pt x="60723" y="196609"/>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11" name="Google Shape;4313;p38"/>
            <p:cNvSpPr/>
            <p:nvPr/>
          </p:nvSpPr>
          <p:spPr>
            <a:xfrm>
              <a:off x="2799755" y="3593223"/>
              <a:ext cx="234442" cy="375527"/>
            </a:xfrm>
            <a:custGeom>
              <a:avLst/>
              <a:gdLst/>
              <a:ahLst/>
              <a:cxnLst/>
              <a:rect l="l" t="t" r="r" b="b"/>
              <a:pathLst>
                <a:path w="234442" h="375527" extrusionOk="0">
                  <a:moveTo>
                    <a:pt x="13397" y="267888"/>
                  </a:moveTo>
                  <a:cubicBezTo>
                    <a:pt x="37192" y="269032"/>
                    <a:pt x="54895" y="275127"/>
                    <a:pt x="57845" y="267888"/>
                  </a:cubicBezTo>
                  <a:cubicBezTo>
                    <a:pt x="60387" y="255592"/>
                    <a:pt x="62198" y="243152"/>
                    <a:pt x="63271" y="230646"/>
                  </a:cubicBezTo>
                  <a:cubicBezTo>
                    <a:pt x="60510" y="223693"/>
                    <a:pt x="58131" y="216263"/>
                    <a:pt x="58131" y="216263"/>
                  </a:cubicBezTo>
                  <a:cubicBezTo>
                    <a:pt x="28245" y="197880"/>
                    <a:pt x="18823" y="165590"/>
                    <a:pt x="14920" y="127966"/>
                  </a:cubicBezTo>
                  <a:cubicBezTo>
                    <a:pt x="8258" y="63673"/>
                    <a:pt x="42903" y="7380"/>
                    <a:pt x="107243" y="617"/>
                  </a:cubicBezTo>
                  <a:cubicBezTo>
                    <a:pt x="167585" y="-5670"/>
                    <a:pt x="211938" y="36812"/>
                    <a:pt x="223931" y="95200"/>
                  </a:cubicBezTo>
                  <a:cubicBezTo>
                    <a:pt x="230307" y="123775"/>
                    <a:pt x="242966" y="178449"/>
                    <a:pt x="225834" y="225788"/>
                  </a:cubicBezTo>
                  <a:cubicBezTo>
                    <a:pt x="216316" y="252268"/>
                    <a:pt x="203848" y="273413"/>
                    <a:pt x="191475" y="277413"/>
                  </a:cubicBezTo>
                  <a:cubicBezTo>
                    <a:pt x="179496" y="277042"/>
                    <a:pt x="167548" y="275994"/>
                    <a:pt x="155688" y="274270"/>
                  </a:cubicBezTo>
                  <a:lnTo>
                    <a:pt x="155688" y="274270"/>
                  </a:lnTo>
                  <a:cubicBezTo>
                    <a:pt x="155688" y="274270"/>
                    <a:pt x="152452" y="292177"/>
                    <a:pt x="150263" y="303607"/>
                  </a:cubicBezTo>
                  <a:cubicBezTo>
                    <a:pt x="148074" y="315037"/>
                    <a:pt x="148930" y="321133"/>
                    <a:pt x="171678" y="335230"/>
                  </a:cubicBezTo>
                  <a:cubicBezTo>
                    <a:pt x="194425" y="349327"/>
                    <a:pt x="137224" y="378188"/>
                    <a:pt x="99819" y="375330"/>
                  </a:cubicBezTo>
                  <a:cubicBezTo>
                    <a:pt x="62414" y="372473"/>
                    <a:pt x="20250" y="349899"/>
                    <a:pt x="8734" y="325705"/>
                  </a:cubicBezTo>
                  <a:cubicBezTo>
                    <a:pt x="-4115" y="298940"/>
                    <a:pt x="-2973" y="267126"/>
                    <a:pt x="13397" y="267888"/>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nvGrpSpPr>
            <p:cNvPr id="212" name="Google Shape;4314;p38"/>
            <p:cNvGrpSpPr/>
            <p:nvPr/>
          </p:nvGrpSpPr>
          <p:grpSpPr>
            <a:xfrm>
              <a:off x="2941619" y="3895613"/>
              <a:ext cx="483621" cy="510995"/>
              <a:chOff x="4345944" y="4626313"/>
              <a:chExt cx="483621" cy="510995"/>
            </a:xfrm>
          </p:grpSpPr>
          <p:grpSp>
            <p:nvGrpSpPr>
              <p:cNvPr id="219" name="Google Shape;4315;p38"/>
              <p:cNvGrpSpPr/>
              <p:nvPr/>
            </p:nvGrpSpPr>
            <p:grpSpPr>
              <a:xfrm>
                <a:off x="4345944" y="4852987"/>
                <a:ext cx="474200" cy="284321"/>
                <a:chOff x="4345944" y="4852987"/>
                <a:chExt cx="474200" cy="284321"/>
              </a:xfrm>
            </p:grpSpPr>
            <p:sp>
              <p:nvSpPr>
                <p:cNvPr id="230" name="Google Shape;4316;p38"/>
                <p:cNvSpPr/>
                <p:nvPr/>
              </p:nvSpPr>
              <p:spPr>
                <a:xfrm>
                  <a:off x="4346061" y="4969668"/>
                  <a:ext cx="474083" cy="167618"/>
                </a:xfrm>
                <a:custGeom>
                  <a:avLst/>
                  <a:gdLst/>
                  <a:ahLst/>
                  <a:cxnLst/>
                  <a:rect l="l" t="t" r="r" b="b"/>
                  <a:pathLst>
                    <a:path w="474083" h="167618" extrusionOk="0">
                      <a:moveTo>
                        <a:pt x="474082" y="43529"/>
                      </a:moveTo>
                      <a:lnTo>
                        <a:pt x="474082" y="43529"/>
                      </a:lnTo>
                      <a:cubicBezTo>
                        <a:pt x="474178" y="50425"/>
                        <a:pt x="470537" y="56845"/>
                        <a:pt x="464564" y="60293"/>
                      </a:cubicBezTo>
                      <a:lnTo>
                        <a:pt x="283155" y="165068"/>
                      </a:lnTo>
                      <a:cubicBezTo>
                        <a:pt x="277266" y="168469"/>
                        <a:pt x="270009" y="168469"/>
                        <a:pt x="264120" y="165068"/>
                      </a:cubicBezTo>
                      <a:lnTo>
                        <a:pt x="9520" y="18193"/>
                      </a:lnTo>
                      <a:cubicBezTo>
                        <a:pt x="3547" y="14745"/>
                        <a:pt x="-94" y="8334"/>
                        <a:pt x="2" y="1429"/>
                      </a:cubicBezTo>
                      <a:lnTo>
                        <a:pt x="2" y="0"/>
                      </a:lnTo>
                      <a:close/>
                    </a:path>
                  </a:pathLst>
                </a:custGeom>
                <a:solidFill>
                  <a:srgbClr val="E5E5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31" name="Google Shape;4317;p38"/>
                <p:cNvSpPr/>
                <p:nvPr/>
              </p:nvSpPr>
              <p:spPr>
                <a:xfrm>
                  <a:off x="4619603" y="5013483"/>
                  <a:ext cx="200539" cy="123825"/>
                </a:xfrm>
                <a:custGeom>
                  <a:avLst/>
                  <a:gdLst/>
                  <a:ahLst/>
                  <a:cxnLst/>
                  <a:rect l="l" t="t" r="r" b="b"/>
                  <a:pathLst>
                    <a:path w="200539" h="123825" extrusionOk="0">
                      <a:moveTo>
                        <a:pt x="190926" y="16478"/>
                      </a:moveTo>
                      <a:lnTo>
                        <a:pt x="9518" y="121253"/>
                      </a:lnTo>
                      <a:cubicBezTo>
                        <a:pt x="6626" y="122930"/>
                        <a:pt x="3344" y="123815"/>
                        <a:pt x="0" y="123825"/>
                      </a:cubicBezTo>
                      <a:lnTo>
                        <a:pt x="0" y="0"/>
                      </a:lnTo>
                      <a:lnTo>
                        <a:pt x="200539" y="0"/>
                      </a:lnTo>
                      <a:cubicBezTo>
                        <a:pt x="200513" y="6820"/>
                        <a:pt x="196846" y="13106"/>
                        <a:pt x="190926" y="16478"/>
                      </a:cubicBezTo>
                      <a:close/>
                    </a:path>
                  </a:pathLst>
                </a:custGeom>
                <a:solidFill>
                  <a:srgbClr val="E5E5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32" name="Google Shape;4318;p38"/>
                <p:cNvSpPr/>
                <p:nvPr/>
              </p:nvSpPr>
              <p:spPr>
                <a:xfrm>
                  <a:off x="4345944" y="4852987"/>
                  <a:ext cx="474198" cy="274003"/>
                </a:xfrm>
                <a:custGeom>
                  <a:avLst/>
                  <a:gdLst/>
                  <a:ahLst/>
                  <a:cxnLst/>
                  <a:rect l="l" t="t" r="r" b="b"/>
                  <a:pathLst>
                    <a:path w="474198" h="274003" extrusionOk="0">
                      <a:moveTo>
                        <a:pt x="280322" y="272224"/>
                      </a:moveTo>
                      <a:cubicBezTo>
                        <a:pt x="276096" y="274596"/>
                        <a:pt x="270938" y="274596"/>
                        <a:pt x="266712" y="272224"/>
                      </a:cubicBezTo>
                      <a:lnTo>
                        <a:pt x="2498" y="119824"/>
                      </a:lnTo>
                      <a:cubicBezTo>
                        <a:pt x="-833" y="117824"/>
                        <a:pt x="-833" y="114681"/>
                        <a:pt x="2498" y="112776"/>
                      </a:cubicBezTo>
                      <a:lnTo>
                        <a:pt x="197137" y="0"/>
                      </a:lnTo>
                      <a:lnTo>
                        <a:pt x="474199" y="160211"/>
                      </a:ln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nvGrpSpPr>
                <p:cNvPr id="233" name="Google Shape;4319;p38"/>
                <p:cNvGrpSpPr/>
                <p:nvPr/>
              </p:nvGrpSpPr>
              <p:grpSpPr>
                <a:xfrm>
                  <a:off x="4457040" y="4985575"/>
                  <a:ext cx="133724" cy="77247"/>
                  <a:chOff x="4457040" y="4985575"/>
                  <a:chExt cx="133724" cy="77247"/>
                </a:xfrm>
              </p:grpSpPr>
              <p:sp>
                <p:nvSpPr>
                  <p:cNvPr id="298" name="Google Shape;4320;p38"/>
                  <p:cNvSpPr/>
                  <p:nvPr/>
                </p:nvSpPr>
                <p:spPr>
                  <a:xfrm>
                    <a:off x="4457040" y="4985575"/>
                    <a:ext cx="133724" cy="77247"/>
                  </a:xfrm>
                  <a:custGeom>
                    <a:avLst/>
                    <a:gdLst/>
                    <a:ahLst/>
                    <a:cxnLst/>
                    <a:rect l="l" t="t" r="r" b="b"/>
                    <a:pathLst>
                      <a:path w="133724" h="77247" extrusionOk="0">
                        <a:moveTo>
                          <a:pt x="0" y="27622"/>
                        </a:moveTo>
                        <a:lnTo>
                          <a:pt x="1332" y="28384"/>
                        </a:lnTo>
                        <a:lnTo>
                          <a:pt x="85945" y="77248"/>
                        </a:lnTo>
                        <a:lnTo>
                          <a:pt x="132487" y="50387"/>
                        </a:lnTo>
                        <a:lnTo>
                          <a:pt x="133725" y="49625"/>
                        </a:lnTo>
                        <a:lnTo>
                          <a:pt x="47779" y="0"/>
                        </a:lnTo>
                        <a:lnTo>
                          <a:pt x="0" y="27622"/>
                        </a:lnTo>
                        <a:close/>
                      </a:path>
                    </a:pathLst>
                  </a:custGeom>
                  <a:solidFill>
                    <a:srgbClr val="BFBFB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9" name="Google Shape;4321;p38"/>
                  <p:cNvSpPr/>
                  <p:nvPr/>
                </p:nvSpPr>
                <p:spPr>
                  <a:xfrm>
                    <a:off x="4458372" y="4987099"/>
                    <a:ext cx="131154" cy="75723"/>
                  </a:xfrm>
                  <a:custGeom>
                    <a:avLst/>
                    <a:gdLst/>
                    <a:ahLst/>
                    <a:cxnLst/>
                    <a:rect l="l" t="t" r="r" b="b"/>
                    <a:pathLst>
                      <a:path w="131154" h="75723" extrusionOk="0">
                        <a:moveTo>
                          <a:pt x="0" y="26861"/>
                        </a:moveTo>
                        <a:lnTo>
                          <a:pt x="84613" y="75724"/>
                        </a:lnTo>
                        <a:lnTo>
                          <a:pt x="131155" y="48863"/>
                        </a:lnTo>
                        <a:lnTo>
                          <a:pt x="46447" y="0"/>
                        </a:lnTo>
                        <a:lnTo>
                          <a:pt x="0" y="26861"/>
                        </a:lnTo>
                        <a:close/>
                      </a:path>
                    </a:pathLst>
                  </a:custGeom>
                  <a:solidFill>
                    <a:srgbClr val="E5E5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234" name="Google Shape;4322;p38"/>
                <p:cNvSpPr/>
                <p:nvPr/>
              </p:nvSpPr>
              <p:spPr>
                <a:xfrm>
                  <a:off x="4747605" y="5011693"/>
                  <a:ext cx="29363" cy="16916"/>
                </a:xfrm>
                <a:custGeom>
                  <a:avLst/>
                  <a:gdLst/>
                  <a:ahLst/>
                  <a:cxnLst/>
                  <a:rect l="l" t="t" r="r" b="b"/>
                  <a:pathLst>
                    <a:path w="29363" h="16916" extrusionOk="0">
                      <a:moveTo>
                        <a:pt x="679" y="9411"/>
                      </a:moveTo>
                      <a:lnTo>
                        <a:pt x="12957" y="16459"/>
                      </a:lnTo>
                      <a:cubicBezTo>
                        <a:pt x="14185" y="17069"/>
                        <a:pt x="15630" y="17069"/>
                        <a:pt x="16859" y="16459"/>
                      </a:cubicBezTo>
                      <a:lnTo>
                        <a:pt x="28470" y="9696"/>
                      </a:lnTo>
                      <a:cubicBezTo>
                        <a:pt x="29613" y="9030"/>
                        <a:pt x="29708" y="8077"/>
                        <a:pt x="28470" y="7506"/>
                      </a:cubicBezTo>
                      <a:lnTo>
                        <a:pt x="16288" y="457"/>
                      </a:lnTo>
                      <a:cubicBezTo>
                        <a:pt x="15059" y="-152"/>
                        <a:pt x="13614" y="-152"/>
                        <a:pt x="12385" y="457"/>
                      </a:cubicBezTo>
                      <a:lnTo>
                        <a:pt x="679" y="7220"/>
                      </a:lnTo>
                      <a:cubicBezTo>
                        <a:pt x="-178" y="7982"/>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35" name="Google Shape;4323;p38"/>
                <p:cNvSpPr/>
                <p:nvPr/>
              </p:nvSpPr>
              <p:spPr>
                <a:xfrm>
                  <a:off x="4730414" y="5001691"/>
                  <a:ext cx="29303" cy="16916"/>
                </a:xfrm>
                <a:custGeom>
                  <a:avLst/>
                  <a:gdLst/>
                  <a:ahLst/>
                  <a:cxnLst/>
                  <a:rect l="l" t="t" r="r" b="b"/>
                  <a:pathLst>
                    <a:path w="29303" h="16916" extrusionOk="0">
                      <a:moveTo>
                        <a:pt x="642" y="9411"/>
                      </a:moveTo>
                      <a:lnTo>
                        <a:pt x="12825" y="16459"/>
                      </a:lnTo>
                      <a:cubicBezTo>
                        <a:pt x="14054" y="17069"/>
                        <a:pt x="15499" y="17069"/>
                        <a:pt x="16727" y="16459"/>
                      </a:cubicBezTo>
                      <a:lnTo>
                        <a:pt x="28339" y="9696"/>
                      </a:lnTo>
                      <a:cubicBezTo>
                        <a:pt x="29576" y="9030"/>
                        <a:pt x="29672" y="8077"/>
                        <a:pt x="28339" y="7506"/>
                      </a:cubicBezTo>
                      <a:lnTo>
                        <a:pt x="16156" y="457"/>
                      </a:lnTo>
                      <a:cubicBezTo>
                        <a:pt x="14928" y="-152"/>
                        <a:pt x="13483" y="-152"/>
                        <a:pt x="12254" y="457"/>
                      </a:cubicBezTo>
                      <a:lnTo>
                        <a:pt x="642" y="7124"/>
                      </a:lnTo>
                      <a:cubicBezTo>
                        <a:pt x="-214" y="7791"/>
                        <a:pt x="-214" y="8458"/>
                        <a:pt x="642"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36" name="Google Shape;4324;p38"/>
                <p:cNvSpPr/>
                <p:nvPr/>
              </p:nvSpPr>
              <p:spPr>
                <a:xfrm>
                  <a:off x="4713055" y="4991690"/>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1" y="9792"/>
                      </a:lnTo>
                      <a:cubicBezTo>
                        <a:pt x="29613" y="9125"/>
                        <a:pt x="29708" y="8077"/>
                        <a:pt x="28471" y="7506"/>
                      </a:cubicBezTo>
                      <a:lnTo>
                        <a:pt x="16193" y="457"/>
                      </a:lnTo>
                      <a:cubicBezTo>
                        <a:pt x="14997" y="-152"/>
                        <a:pt x="13581" y="-152"/>
                        <a:pt x="12385" y="457"/>
                      </a:cubicBezTo>
                      <a:lnTo>
                        <a:pt x="679" y="7125"/>
                      </a:lnTo>
                      <a:cubicBezTo>
                        <a:pt x="-178" y="7792"/>
                        <a:pt x="-273" y="8935"/>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37" name="Google Shape;4325;p38"/>
                <p:cNvSpPr/>
                <p:nvPr/>
              </p:nvSpPr>
              <p:spPr>
                <a:xfrm>
                  <a:off x="4695787" y="4981117"/>
                  <a:ext cx="29345" cy="17487"/>
                </a:xfrm>
                <a:custGeom>
                  <a:avLst/>
                  <a:gdLst/>
                  <a:ahLst/>
                  <a:cxnLst/>
                  <a:rect l="l" t="t" r="r" b="b"/>
                  <a:pathLst>
                    <a:path w="29345" h="17487" extrusionOk="0">
                      <a:moveTo>
                        <a:pt x="720" y="9982"/>
                      </a:moveTo>
                      <a:lnTo>
                        <a:pt x="12903" y="17031"/>
                      </a:lnTo>
                      <a:cubicBezTo>
                        <a:pt x="14131" y="17640"/>
                        <a:pt x="15576" y="17640"/>
                        <a:pt x="16805" y="17031"/>
                      </a:cubicBezTo>
                      <a:lnTo>
                        <a:pt x="28417" y="10363"/>
                      </a:lnTo>
                      <a:cubicBezTo>
                        <a:pt x="29559" y="9696"/>
                        <a:pt x="29749" y="8649"/>
                        <a:pt x="28417" y="8077"/>
                      </a:cubicBezTo>
                      <a:lnTo>
                        <a:pt x="16519" y="457"/>
                      </a:lnTo>
                      <a:cubicBezTo>
                        <a:pt x="15291" y="-152"/>
                        <a:pt x="13846" y="-152"/>
                        <a:pt x="12617" y="457"/>
                      </a:cubicBezTo>
                      <a:lnTo>
                        <a:pt x="1005" y="7125"/>
                      </a:lnTo>
                      <a:cubicBezTo>
                        <a:pt x="-232" y="8363"/>
                        <a:pt x="-327" y="9411"/>
                        <a:pt x="720" y="9982"/>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38" name="Google Shape;4326;p38"/>
                <p:cNvSpPr/>
                <p:nvPr/>
              </p:nvSpPr>
              <p:spPr>
                <a:xfrm>
                  <a:off x="4678497" y="4971592"/>
                  <a:ext cx="29372" cy="17487"/>
                </a:xfrm>
                <a:custGeom>
                  <a:avLst/>
                  <a:gdLst/>
                  <a:ahLst/>
                  <a:cxnLst/>
                  <a:rect l="l" t="t" r="r" b="b"/>
                  <a:pathLst>
                    <a:path w="29372" h="17487" extrusionOk="0">
                      <a:moveTo>
                        <a:pt x="688" y="9982"/>
                      </a:moveTo>
                      <a:lnTo>
                        <a:pt x="12871" y="17031"/>
                      </a:lnTo>
                      <a:cubicBezTo>
                        <a:pt x="14099" y="17640"/>
                        <a:pt x="15544" y="17640"/>
                        <a:pt x="16773" y="17031"/>
                      </a:cubicBezTo>
                      <a:lnTo>
                        <a:pt x="28480" y="10268"/>
                      </a:lnTo>
                      <a:cubicBezTo>
                        <a:pt x="29622" y="9601"/>
                        <a:pt x="29717" y="8553"/>
                        <a:pt x="28480" y="7982"/>
                      </a:cubicBezTo>
                      <a:lnTo>
                        <a:pt x="16487" y="457"/>
                      </a:lnTo>
                      <a:cubicBezTo>
                        <a:pt x="15259" y="-152"/>
                        <a:pt x="13814" y="-152"/>
                        <a:pt x="12585" y="457"/>
                      </a:cubicBezTo>
                      <a:lnTo>
                        <a:pt x="973" y="7220"/>
                      </a:lnTo>
                      <a:cubicBezTo>
                        <a:pt x="-169" y="7982"/>
                        <a:pt x="-359" y="8935"/>
                        <a:pt x="688" y="9982"/>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39" name="Google Shape;4327;p38"/>
                <p:cNvSpPr/>
                <p:nvPr/>
              </p:nvSpPr>
              <p:spPr>
                <a:xfrm>
                  <a:off x="4661184" y="4961591"/>
                  <a:ext cx="29363" cy="17011"/>
                </a:xfrm>
                <a:custGeom>
                  <a:avLst/>
                  <a:gdLst/>
                  <a:ahLst/>
                  <a:cxnLst/>
                  <a:rect l="l" t="t" r="r" b="b"/>
                  <a:pathLst>
                    <a:path w="29363" h="17011" extrusionOk="0">
                      <a:moveTo>
                        <a:pt x="679" y="9506"/>
                      </a:moveTo>
                      <a:lnTo>
                        <a:pt x="12957" y="16555"/>
                      </a:lnTo>
                      <a:cubicBezTo>
                        <a:pt x="14152" y="17164"/>
                        <a:pt x="15568" y="17164"/>
                        <a:pt x="16764" y="16555"/>
                      </a:cubicBezTo>
                      <a:lnTo>
                        <a:pt x="28470" y="9792"/>
                      </a:lnTo>
                      <a:cubicBezTo>
                        <a:pt x="29613" y="9125"/>
                        <a:pt x="29708" y="8077"/>
                        <a:pt x="28470" y="7506"/>
                      </a:cubicBezTo>
                      <a:lnTo>
                        <a:pt x="16288" y="457"/>
                      </a:lnTo>
                      <a:cubicBezTo>
                        <a:pt x="15059" y="-152"/>
                        <a:pt x="13614" y="-152"/>
                        <a:pt x="12385" y="457"/>
                      </a:cubicBezTo>
                      <a:lnTo>
                        <a:pt x="679" y="7220"/>
                      </a:lnTo>
                      <a:cubicBezTo>
                        <a:pt x="-178" y="7982"/>
                        <a:pt x="-273" y="8934"/>
                        <a:pt x="679"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0" name="Google Shape;4328;p38"/>
                <p:cNvSpPr/>
                <p:nvPr/>
              </p:nvSpPr>
              <p:spPr>
                <a:xfrm>
                  <a:off x="4643896" y="4951685"/>
                  <a:ext cx="29270" cy="17011"/>
                </a:xfrm>
                <a:custGeom>
                  <a:avLst/>
                  <a:gdLst/>
                  <a:ahLst/>
                  <a:cxnLst/>
                  <a:rect l="l" t="t" r="r" b="b"/>
                  <a:pathLst>
                    <a:path w="29270" h="17011" extrusionOk="0">
                      <a:moveTo>
                        <a:pt x="644" y="9411"/>
                      </a:moveTo>
                      <a:lnTo>
                        <a:pt x="12827" y="16554"/>
                      </a:lnTo>
                      <a:cubicBezTo>
                        <a:pt x="14056" y="17164"/>
                        <a:pt x="15501" y="17164"/>
                        <a:pt x="16729" y="16554"/>
                      </a:cubicBezTo>
                      <a:lnTo>
                        <a:pt x="28341" y="9792"/>
                      </a:lnTo>
                      <a:cubicBezTo>
                        <a:pt x="29483" y="9125"/>
                        <a:pt x="29674" y="8172"/>
                        <a:pt x="28341" y="7601"/>
                      </a:cubicBezTo>
                      <a:lnTo>
                        <a:pt x="16158" y="457"/>
                      </a:lnTo>
                      <a:cubicBezTo>
                        <a:pt x="14930" y="-152"/>
                        <a:pt x="13485" y="-152"/>
                        <a:pt x="12256" y="457"/>
                      </a:cubicBezTo>
                      <a:lnTo>
                        <a:pt x="644" y="7220"/>
                      </a:lnTo>
                      <a:cubicBezTo>
                        <a:pt x="-117" y="7887"/>
                        <a:pt x="-307" y="8839"/>
                        <a:pt x="644"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1" name="Google Shape;4329;p38"/>
                <p:cNvSpPr/>
                <p:nvPr/>
              </p:nvSpPr>
              <p:spPr>
                <a:xfrm>
                  <a:off x="4626634" y="494177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2" name="Google Shape;4330;p38"/>
                <p:cNvSpPr/>
                <p:nvPr/>
              </p:nvSpPr>
              <p:spPr>
                <a:xfrm>
                  <a:off x="4609300" y="4931587"/>
                  <a:ext cx="29374" cy="17106"/>
                </a:xfrm>
                <a:custGeom>
                  <a:avLst/>
                  <a:gdLst/>
                  <a:ahLst/>
                  <a:cxnLst/>
                  <a:rect l="l" t="t" r="r" b="b"/>
                  <a:pathLst>
                    <a:path w="29374" h="17106" extrusionOk="0">
                      <a:moveTo>
                        <a:pt x="690" y="9601"/>
                      </a:moveTo>
                      <a:lnTo>
                        <a:pt x="12968" y="16650"/>
                      </a:lnTo>
                      <a:cubicBezTo>
                        <a:pt x="14197" y="17259"/>
                        <a:pt x="15642" y="17259"/>
                        <a:pt x="16870" y="16650"/>
                      </a:cubicBezTo>
                      <a:lnTo>
                        <a:pt x="28482" y="9887"/>
                      </a:lnTo>
                      <a:cubicBezTo>
                        <a:pt x="29624" y="9220"/>
                        <a:pt x="29719" y="8268"/>
                        <a:pt x="28482" y="7696"/>
                      </a:cubicBezTo>
                      <a:lnTo>
                        <a:pt x="16204" y="457"/>
                      </a:lnTo>
                      <a:cubicBezTo>
                        <a:pt x="14975" y="-152"/>
                        <a:pt x="13530" y="-152"/>
                        <a:pt x="12302" y="457"/>
                      </a:cubicBezTo>
                      <a:lnTo>
                        <a:pt x="595" y="7220"/>
                      </a:lnTo>
                      <a:cubicBezTo>
                        <a:pt x="-167" y="7982"/>
                        <a:pt x="-262" y="9030"/>
                        <a:pt x="690" y="960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3" name="Google Shape;4331;p38"/>
                <p:cNvSpPr/>
                <p:nvPr/>
              </p:nvSpPr>
              <p:spPr>
                <a:xfrm>
                  <a:off x="4592048" y="4921776"/>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7792"/>
                        <a:pt x="-331" y="8839"/>
                        <a:pt x="716"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4" name="Google Shape;4332;p38"/>
                <p:cNvSpPr/>
                <p:nvPr/>
              </p:nvSpPr>
              <p:spPr>
                <a:xfrm>
                  <a:off x="4574762" y="4911775"/>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97" y="-152"/>
                        <a:pt x="13581" y="-152"/>
                        <a:pt x="12385" y="457"/>
                      </a:cubicBezTo>
                      <a:lnTo>
                        <a:pt x="679" y="7125"/>
                      </a:lnTo>
                      <a:cubicBezTo>
                        <a:pt x="-178" y="7791"/>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5" name="Google Shape;4333;p38"/>
                <p:cNvSpPr/>
                <p:nvPr/>
              </p:nvSpPr>
              <p:spPr>
                <a:xfrm>
                  <a:off x="4557452" y="4901679"/>
                  <a:ext cx="29387" cy="16983"/>
                </a:xfrm>
                <a:custGeom>
                  <a:avLst/>
                  <a:gdLst/>
                  <a:ahLst/>
                  <a:cxnLst/>
                  <a:rect l="l" t="t" r="r" b="b"/>
                  <a:pathLst>
                    <a:path w="29387" h="16983" extrusionOk="0">
                      <a:moveTo>
                        <a:pt x="761" y="9506"/>
                      </a:moveTo>
                      <a:lnTo>
                        <a:pt x="12944" y="16554"/>
                      </a:lnTo>
                      <a:cubicBezTo>
                        <a:pt x="14182" y="17126"/>
                        <a:pt x="15608" y="17126"/>
                        <a:pt x="16846" y="16554"/>
                      </a:cubicBezTo>
                      <a:lnTo>
                        <a:pt x="28458" y="9792"/>
                      </a:lnTo>
                      <a:cubicBezTo>
                        <a:pt x="29600" y="9125"/>
                        <a:pt x="29791" y="8077"/>
                        <a:pt x="28458" y="7506"/>
                      </a:cubicBezTo>
                      <a:lnTo>
                        <a:pt x="16275" y="457"/>
                      </a:lnTo>
                      <a:cubicBezTo>
                        <a:pt x="15047" y="-152"/>
                        <a:pt x="13602" y="-152"/>
                        <a:pt x="12373" y="457"/>
                      </a:cubicBezTo>
                      <a:lnTo>
                        <a:pt x="666" y="7220"/>
                      </a:lnTo>
                      <a:cubicBezTo>
                        <a:pt x="-190" y="7982"/>
                        <a:pt x="-286" y="8934"/>
                        <a:pt x="761"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6" name="Google Shape;4334;p38"/>
                <p:cNvSpPr/>
                <p:nvPr/>
              </p:nvSpPr>
              <p:spPr>
                <a:xfrm>
                  <a:off x="4540118" y="4891677"/>
                  <a:ext cx="29458" cy="17011"/>
                </a:xfrm>
                <a:custGeom>
                  <a:avLst/>
                  <a:gdLst/>
                  <a:ahLst/>
                  <a:cxnLst/>
                  <a:rect l="l" t="t" r="r" b="b"/>
                  <a:pathLst>
                    <a:path w="29458" h="17011" extrusionOk="0">
                      <a:moveTo>
                        <a:pt x="774" y="9506"/>
                      </a:moveTo>
                      <a:lnTo>
                        <a:pt x="12956" y="16554"/>
                      </a:lnTo>
                      <a:cubicBezTo>
                        <a:pt x="14185" y="17164"/>
                        <a:pt x="15630" y="17164"/>
                        <a:pt x="16859" y="16554"/>
                      </a:cubicBezTo>
                      <a:lnTo>
                        <a:pt x="28566" y="9792"/>
                      </a:lnTo>
                      <a:cubicBezTo>
                        <a:pt x="29708" y="9125"/>
                        <a:pt x="29803" y="8077"/>
                        <a:pt x="28566" y="7506"/>
                      </a:cubicBezTo>
                      <a:lnTo>
                        <a:pt x="16383" y="457"/>
                      </a:lnTo>
                      <a:cubicBezTo>
                        <a:pt x="15154" y="-152"/>
                        <a:pt x="13709" y="-152"/>
                        <a:pt x="12481" y="457"/>
                      </a:cubicBezTo>
                      <a:lnTo>
                        <a:pt x="869" y="7220"/>
                      </a:lnTo>
                      <a:cubicBezTo>
                        <a:pt x="-273" y="7982"/>
                        <a:pt x="-273" y="8935"/>
                        <a:pt x="774"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7" name="Google Shape;4335;p38"/>
                <p:cNvSpPr/>
                <p:nvPr/>
              </p:nvSpPr>
              <p:spPr>
                <a:xfrm>
                  <a:off x="4514573" y="4876818"/>
                  <a:ext cx="37680" cy="21809"/>
                </a:xfrm>
                <a:custGeom>
                  <a:avLst/>
                  <a:gdLst/>
                  <a:ahLst/>
                  <a:cxnLst/>
                  <a:rect l="l" t="t" r="r" b="b"/>
                  <a:pathLst>
                    <a:path w="37680" h="21809" extrusionOk="0">
                      <a:moveTo>
                        <a:pt x="716" y="9506"/>
                      </a:moveTo>
                      <a:lnTo>
                        <a:pt x="21274" y="21317"/>
                      </a:lnTo>
                      <a:cubicBezTo>
                        <a:pt x="22457" y="21974"/>
                        <a:pt x="23898" y="21974"/>
                        <a:pt x="25081" y="21317"/>
                      </a:cubicBezTo>
                      <a:lnTo>
                        <a:pt x="36788" y="14554"/>
                      </a:lnTo>
                      <a:cubicBezTo>
                        <a:pt x="37930" y="13887"/>
                        <a:pt x="38025" y="12935"/>
                        <a:pt x="36788" y="12363"/>
                      </a:cubicBezTo>
                      <a:lnTo>
                        <a:pt x="16230" y="457"/>
                      </a:lnTo>
                      <a:cubicBezTo>
                        <a:pt x="15001" y="-152"/>
                        <a:pt x="13556" y="-152"/>
                        <a:pt x="12327" y="457"/>
                      </a:cubicBezTo>
                      <a:lnTo>
                        <a:pt x="716" y="7125"/>
                      </a:lnTo>
                      <a:cubicBezTo>
                        <a:pt x="-141" y="7982"/>
                        <a:pt x="-331" y="9506"/>
                        <a:pt x="716"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8" name="Google Shape;4336;p38"/>
                <p:cNvSpPr/>
                <p:nvPr/>
              </p:nvSpPr>
              <p:spPr>
                <a:xfrm>
                  <a:off x="4705251" y="500654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7"/>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9" name="Google Shape;4337;p38"/>
                <p:cNvSpPr/>
                <p:nvPr/>
              </p:nvSpPr>
              <p:spPr>
                <a:xfrm>
                  <a:off x="4687929" y="4996548"/>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0" name="Google Shape;4338;p38"/>
                <p:cNvSpPr/>
                <p:nvPr/>
              </p:nvSpPr>
              <p:spPr>
                <a:xfrm>
                  <a:off x="4670606" y="4986547"/>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1"/>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1" name="Google Shape;4339;p38"/>
                <p:cNvSpPr/>
                <p:nvPr/>
              </p:nvSpPr>
              <p:spPr>
                <a:xfrm>
                  <a:off x="4653308" y="4976545"/>
                  <a:ext cx="29434" cy="16916"/>
                </a:xfrm>
                <a:custGeom>
                  <a:avLst/>
                  <a:gdLst/>
                  <a:ahLst/>
                  <a:cxnLst/>
                  <a:rect l="l" t="t" r="r" b="b"/>
                  <a:pathLst>
                    <a:path w="29434" h="16916" extrusionOk="0">
                      <a:moveTo>
                        <a:pt x="750" y="9411"/>
                      </a:moveTo>
                      <a:lnTo>
                        <a:pt x="12933" y="16459"/>
                      </a:lnTo>
                      <a:cubicBezTo>
                        <a:pt x="14161" y="17069"/>
                        <a:pt x="15606" y="17069"/>
                        <a:pt x="16835" y="16459"/>
                      </a:cubicBezTo>
                      <a:lnTo>
                        <a:pt x="28542" y="9696"/>
                      </a:lnTo>
                      <a:cubicBezTo>
                        <a:pt x="29684" y="9030"/>
                        <a:pt x="29779" y="8077"/>
                        <a:pt x="28542" y="7506"/>
                      </a:cubicBezTo>
                      <a:lnTo>
                        <a:pt x="16264" y="457"/>
                      </a:lnTo>
                      <a:cubicBezTo>
                        <a:pt x="15068" y="-152"/>
                        <a:pt x="13652" y="-152"/>
                        <a:pt x="12457" y="457"/>
                      </a:cubicBezTo>
                      <a:lnTo>
                        <a:pt x="750" y="7220"/>
                      </a:lnTo>
                      <a:cubicBezTo>
                        <a:pt x="-202" y="7792"/>
                        <a:pt x="-297" y="8839"/>
                        <a:pt x="750"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2" name="Google Shape;4340;p38"/>
                <p:cNvSpPr/>
                <p:nvPr/>
              </p:nvSpPr>
              <p:spPr>
                <a:xfrm>
                  <a:off x="4636115" y="4966449"/>
                  <a:ext cx="29341" cy="17047"/>
                </a:xfrm>
                <a:custGeom>
                  <a:avLst/>
                  <a:gdLst/>
                  <a:ahLst/>
                  <a:cxnLst/>
                  <a:rect l="l" t="t" r="r" b="b"/>
                  <a:pathLst>
                    <a:path w="29341" h="17047" extrusionOk="0">
                      <a:moveTo>
                        <a:pt x="716" y="9506"/>
                      </a:moveTo>
                      <a:lnTo>
                        <a:pt x="12898" y="16554"/>
                      </a:lnTo>
                      <a:cubicBezTo>
                        <a:pt x="14116" y="17212"/>
                        <a:pt x="15583" y="17212"/>
                        <a:pt x="16801" y="16554"/>
                      </a:cubicBezTo>
                      <a:lnTo>
                        <a:pt x="28412" y="9792"/>
                      </a:lnTo>
                      <a:cubicBezTo>
                        <a:pt x="29554" y="9125"/>
                        <a:pt x="29745" y="8172"/>
                        <a:pt x="28412" y="7601"/>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3" name="Google Shape;4341;p38"/>
                <p:cNvSpPr/>
                <p:nvPr/>
              </p:nvSpPr>
              <p:spPr>
                <a:xfrm>
                  <a:off x="4618793" y="4956352"/>
                  <a:ext cx="29341" cy="17106"/>
                </a:xfrm>
                <a:custGeom>
                  <a:avLst/>
                  <a:gdLst/>
                  <a:ahLst/>
                  <a:cxnLst/>
                  <a:rect l="l" t="t" r="r" b="b"/>
                  <a:pathLst>
                    <a:path w="29341" h="17106" extrusionOk="0">
                      <a:moveTo>
                        <a:pt x="716" y="9601"/>
                      </a:moveTo>
                      <a:lnTo>
                        <a:pt x="12898" y="16650"/>
                      </a:lnTo>
                      <a:cubicBezTo>
                        <a:pt x="14127" y="17259"/>
                        <a:pt x="15572" y="17259"/>
                        <a:pt x="16801" y="16650"/>
                      </a:cubicBezTo>
                      <a:lnTo>
                        <a:pt x="28412" y="9887"/>
                      </a:lnTo>
                      <a:cubicBezTo>
                        <a:pt x="29554" y="9220"/>
                        <a:pt x="29745" y="8268"/>
                        <a:pt x="28412" y="7601"/>
                      </a:cubicBezTo>
                      <a:lnTo>
                        <a:pt x="16230" y="457"/>
                      </a:lnTo>
                      <a:cubicBezTo>
                        <a:pt x="15001" y="-152"/>
                        <a:pt x="13556" y="-152"/>
                        <a:pt x="12327" y="457"/>
                      </a:cubicBezTo>
                      <a:lnTo>
                        <a:pt x="716" y="7220"/>
                      </a:lnTo>
                      <a:cubicBezTo>
                        <a:pt x="-141" y="8077"/>
                        <a:pt x="-331" y="9030"/>
                        <a:pt x="716" y="960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4" name="Google Shape;4342;p38"/>
                <p:cNvSpPr/>
                <p:nvPr/>
              </p:nvSpPr>
              <p:spPr>
                <a:xfrm>
                  <a:off x="4601470" y="4946446"/>
                  <a:ext cx="29341" cy="17011"/>
                </a:xfrm>
                <a:custGeom>
                  <a:avLst/>
                  <a:gdLst/>
                  <a:ahLst/>
                  <a:cxnLst/>
                  <a:rect l="l" t="t" r="r" b="b"/>
                  <a:pathLst>
                    <a:path w="29341" h="17011" extrusionOk="0">
                      <a:moveTo>
                        <a:pt x="716" y="9506"/>
                      </a:moveTo>
                      <a:lnTo>
                        <a:pt x="12898" y="16554"/>
                      </a:lnTo>
                      <a:cubicBezTo>
                        <a:pt x="14127" y="17164"/>
                        <a:pt x="15572" y="17164"/>
                        <a:pt x="16801" y="16554"/>
                      </a:cubicBezTo>
                      <a:lnTo>
                        <a:pt x="28412" y="9792"/>
                      </a:lnTo>
                      <a:cubicBezTo>
                        <a:pt x="29554" y="9125"/>
                        <a:pt x="29745" y="8077"/>
                        <a:pt x="28412" y="7506"/>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5" name="Google Shape;4343;p38"/>
                <p:cNvSpPr/>
                <p:nvPr/>
              </p:nvSpPr>
              <p:spPr>
                <a:xfrm>
                  <a:off x="4584137" y="4936445"/>
                  <a:ext cx="29291" cy="17011"/>
                </a:xfrm>
                <a:custGeom>
                  <a:avLst/>
                  <a:gdLst/>
                  <a:ahLst/>
                  <a:cxnLst/>
                  <a:rect l="l" t="t" r="r" b="b"/>
                  <a:pathLst>
                    <a:path w="29291" h="17011" extrusionOk="0">
                      <a:moveTo>
                        <a:pt x="726" y="9506"/>
                      </a:moveTo>
                      <a:lnTo>
                        <a:pt x="12814" y="16554"/>
                      </a:lnTo>
                      <a:cubicBezTo>
                        <a:pt x="14043" y="17164"/>
                        <a:pt x="15487" y="17164"/>
                        <a:pt x="16716" y="16554"/>
                      </a:cubicBezTo>
                      <a:lnTo>
                        <a:pt x="28328" y="9792"/>
                      </a:lnTo>
                      <a:cubicBezTo>
                        <a:pt x="29565" y="9125"/>
                        <a:pt x="29660" y="8077"/>
                        <a:pt x="28328" y="7506"/>
                      </a:cubicBezTo>
                      <a:lnTo>
                        <a:pt x="16145" y="457"/>
                      </a:lnTo>
                      <a:cubicBezTo>
                        <a:pt x="14916" y="-152"/>
                        <a:pt x="13471" y="-152"/>
                        <a:pt x="12243" y="457"/>
                      </a:cubicBezTo>
                      <a:lnTo>
                        <a:pt x="631" y="7220"/>
                      </a:lnTo>
                      <a:cubicBezTo>
                        <a:pt x="-130" y="7982"/>
                        <a:pt x="-321" y="8935"/>
                        <a:pt x="726"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6" name="Google Shape;4344;p38"/>
                <p:cNvSpPr/>
                <p:nvPr/>
              </p:nvSpPr>
              <p:spPr>
                <a:xfrm>
                  <a:off x="4566835" y="4926444"/>
                  <a:ext cx="29390" cy="17011"/>
                </a:xfrm>
                <a:custGeom>
                  <a:avLst/>
                  <a:gdLst/>
                  <a:ahLst/>
                  <a:cxnLst/>
                  <a:rect l="l" t="t" r="r" b="b"/>
                  <a:pathLst>
                    <a:path w="29390" h="17011" extrusionOk="0">
                      <a:moveTo>
                        <a:pt x="706" y="9506"/>
                      </a:moveTo>
                      <a:lnTo>
                        <a:pt x="12888" y="16554"/>
                      </a:lnTo>
                      <a:cubicBezTo>
                        <a:pt x="14117" y="17164"/>
                        <a:pt x="15562" y="17164"/>
                        <a:pt x="16791" y="16554"/>
                      </a:cubicBezTo>
                      <a:lnTo>
                        <a:pt x="28498" y="9791"/>
                      </a:lnTo>
                      <a:cubicBezTo>
                        <a:pt x="29640" y="9125"/>
                        <a:pt x="29735" y="8077"/>
                        <a:pt x="28498" y="7506"/>
                      </a:cubicBezTo>
                      <a:lnTo>
                        <a:pt x="16315" y="457"/>
                      </a:lnTo>
                      <a:cubicBezTo>
                        <a:pt x="15086" y="-152"/>
                        <a:pt x="13641" y="-152"/>
                        <a:pt x="12413" y="457"/>
                      </a:cubicBezTo>
                      <a:lnTo>
                        <a:pt x="801" y="7220"/>
                      </a:lnTo>
                      <a:cubicBezTo>
                        <a:pt x="-151" y="7982"/>
                        <a:pt x="-341" y="8934"/>
                        <a:pt x="706"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7" name="Google Shape;4345;p38"/>
                <p:cNvSpPr/>
                <p:nvPr/>
              </p:nvSpPr>
              <p:spPr>
                <a:xfrm>
                  <a:off x="4549576" y="4916443"/>
                  <a:ext cx="29326" cy="17011"/>
                </a:xfrm>
                <a:custGeom>
                  <a:avLst/>
                  <a:gdLst/>
                  <a:ahLst/>
                  <a:cxnLst/>
                  <a:rect l="l" t="t" r="r" b="b"/>
                  <a:pathLst>
                    <a:path w="29326" h="17011" extrusionOk="0">
                      <a:moveTo>
                        <a:pt x="642" y="9506"/>
                      </a:moveTo>
                      <a:lnTo>
                        <a:pt x="12825" y="16554"/>
                      </a:lnTo>
                      <a:cubicBezTo>
                        <a:pt x="14054" y="17164"/>
                        <a:pt x="15499" y="17164"/>
                        <a:pt x="16727" y="16554"/>
                      </a:cubicBezTo>
                      <a:lnTo>
                        <a:pt x="28434" y="9792"/>
                      </a:lnTo>
                      <a:cubicBezTo>
                        <a:pt x="29576" y="9125"/>
                        <a:pt x="29672" y="8077"/>
                        <a:pt x="28434" y="7506"/>
                      </a:cubicBezTo>
                      <a:lnTo>
                        <a:pt x="16156" y="457"/>
                      </a:lnTo>
                      <a:cubicBezTo>
                        <a:pt x="14928" y="-152"/>
                        <a:pt x="13483" y="-152"/>
                        <a:pt x="12254" y="457"/>
                      </a:cubicBezTo>
                      <a:lnTo>
                        <a:pt x="642" y="7220"/>
                      </a:lnTo>
                      <a:cubicBezTo>
                        <a:pt x="-214" y="7982"/>
                        <a:pt x="-214" y="8935"/>
                        <a:pt x="642"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8" name="Google Shape;4346;p38"/>
                <p:cNvSpPr/>
                <p:nvPr/>
              </p:nvSpPr>
              <p:spPr>
                <a:xfrm>
                  <a:off x="4532218" y="4906536"/>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64" y="-152"/>
                        <a:pt x="13519" y="-152"/>
                        <a:pt x="12290" y="457"/>
                      </a:cubicBezTo>
                      <a:lnTo>
                        <a:pt x="679" y="7220"/>
                      </a:lnTo>
                      <a:cubicBezTo>
                        <a:pt x="-178" y="8363"/>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9" name="Google Shape;4347;p38"/>
                <p:cNvSpPr/>
                <p:nvPr/>
              </p:nvSpPr>
              <p:spPr>
                <a:xfrm>
                  <a:off x="4514896" y="4896535"/>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64" y="-152"/>
                        <a:pt x="13519" y="-152"/>
                        <a:pt x="12290" y="457"/>
                      </a:cubicBezTo>
                      <a:lnTo>
                        <a:pt x="679" y="7125"/>
                      </a:lnTo>
                      <a:cubicBezTo>
                        <a:pt x="-178" y="7792"/>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0" name="Google Shape;4348;p38"/>
                <p:cNvSpPr/>
                <p:nvPr/>
              </p:nvSpPr>
              <p:spPr>
                <a:xfrm>
                  <a:off x="4722536" y="5016484"/>
                  <a:ext cx="37680" cy="21745"/>
                </a:xfrm>
                <a:custGeom>
                  <a:avLst/>
                  <a:gdLst/>
                  <a:ahLst/>
                  <a:cxnLst/>
                  <a:rect l="l" t="t" r="r" b="b"/>
                  <a:pathLst>
                    <a:path w="37680" h="21745" extrusionOk="0">
                      <a:moveTo>
                        <a:pt x="716" y="9477"/>
                      </a:moveTo>
                      <a:lnTo>
                        <a:pt x="21274" y="21288"/>
                      </a:lnTo>
                      <a:cubicBezTo>
                        <a:pt x="22503" y="21898"/>
                        <a:pt x="23948" y="21898"/>
                        <a:pt x="25176" y="21288"/>
                      </a:cubicBezTo>
                      <a:lnTo>
                        <a:pt x="36788" y="14526"/>
                      </a:lnTo>
                      <a:cubicBezTo>
                        <a:pt x="37930" y="13859"/>
                        <a:pt x="38025" y="12811"/>
                        <a:pt x="36788" y="12240"/>
                      </a:cubicBezTo>
                      <a:lnTo>
                        <a:pt x="16230" y="429"/>
                      </a:lnTo>
                      <a:cubicBezTo>
                        <a:pt x="14991" y="-143"/>
                        <a:pt x="13566" y="-143"/>
                        <a:pt x="12327" y="429"/>
                      </a:cubicBezTo>
                      <a:lnTo>
                        <a:pt x="716" y="7192"/>
                      </a:lnTo>
                      <a:cubicBezTo>
                        <a:pt x="-141" y="7858"/>
                        <a:pt x="-331" y="8906"/>
                        <a:pt x="716" y="9477"/>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1" name="Google Shape;4349;p38"/>
                <p:cNvSpPr/>
                <p:nvPr/>
              </p:nvSpPr>
              <p:spPr>
                <a:xfrm>
                  <a:off x="4481005" y="4886460"/>
                  <a:ext cx="46109" cy="24112"/>
                </a:xfrm>
                <a:custGeom>
                  <a:avLst/>
                  <a:gdLst/>
                  <a:ahLst/>
                  <a:cxnLst/>
                  <a:rect l="l" t="t" r="r" b="b"/>
                  <a:pathLst>
                    <a:path w="46109" h="24112" extrusionOk="0">
                      <a:moveTo>
                        <a:pt x="33141" y="436"/>
                      </a:moveTo>
                      <a:lnTo>
                        <a:pt x="45324" y="7484"/>
                      </a:lnTo>
                      <a:cubicBezTo>
                        <a:pt x="46371" y="8056"/>
                        <a:pt x="46371" y="9008"/>
                        <a:pt x="45324" y="9580"/>
                      </a:cubicBezTo>
                      <a:lnTo>
                        <a:pt x="33046" y="16723"/>
                      </a:lnTo>
                      <a:cubicBezTo>
                        <a:pt x="31910" y="17305"/>
                        <a:pt x="30566" y="17305"/>
                        <a:pt x="29429" y="16723"/>
                      </a:cubicBezTo>
                      <a:lnTo>
                        <a:pt x="28478" y="16152"/>
                      </a:lnTo>
                      <a:cubicBezTo>
                        <a:pt x="27408" y="15581"/>
                        <a:pt x="26121" y="15581"/>
                        <a:pt x="25051" y="16152"/>
                      </a:cubicBezTo>
                      <a:lnTo>
                        <a:pt x="12107" y="23677"/>
                      </a:lnTo>
                      <a:cubicBezTo>
                        <a:pt x="10971" y="24258"/>
                        <a:pt x="9627" y="24258"/>
                        <a:pt x="8490" y="23677"/>
                      </a:cubicBezTo>
                      <a:lnTo>
                        <a:pt x="686" y="19200"/>
                      </a:lnTo>
                      <a:cubicBezTo>
                        <a:pt x="107" y="18952"/>
                        <a:pt x="-157" y="18276"/>
                        <a:pt x="96" y="17695"/>
                      </a:cubicBezTo>
                      <a:cubicBezTo>
                        <a:pt x="211" y="17428"/>
                        <a:pt x="421" y="17219"/>
                        <a:pt x="686" y="17105"/>
                      </a:cubicBezTo>
                      <a:lnTo>
                        <a:pt x="12868" y="10056"/>
                      </a:lnTo>
                      <a:lnTo>
                        <a:pt x="15438" y="8627"/>
                      </a:lnTo>
                      <a:lnTo>
                        <a:pt x="17247" y="7580"/>
                      </a:lnTo>
                      <a:lnTo>
                        <a:pt x="19055" y="6532"/>
                      </a:lnTo>
                      <a:lnTo>
                        <a:pt x="29525" y="436"/>
                      </a:lnTo>
                      <a:cubicBezTo>
                        <a:pt x="30661" y="-145"/>
                        <a:pt x="32005" y="-145"/>
                        <a:pt x="33141" y="43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2" name="Google Shape;4350;p38"/>
                <p:cNvSpPr/>
                <p:nvPr/>
              </p:nvSpPr>
              <p:spPr>
                <a:xfrm>
                  <a:off x="4680529" y="5050364"/>
                  <a:ext cx="29375" cy="16916"/>
                </a:xfrm>
                <a:custGeom>
                  <a:avLst/>
                  <a:gdLst/>
                  <a:ahLst/>
                  <a:cxnLst/>
                  <a:rect l="l" t="t" r="r" b="b"/>
                  <a:pathLst>
                    <a:path w="29375" h="16916" extrusionOk="0">
                      <a:moveTo>
                        <a:pt x="750" y="9411"/>
                      </a:moveTo>
                      <a:lnTo>
                        <a:pt x="12933" y="16459"/>
                      </a:lnTo>
                      <a:cubicBezTo>
                        <a:pt x="14161" y="17069"/>
                        <a:pt x="15606" y="17069"/>
                        <a:pt x="16835" y="16459"/>
                      </a:cubicBezTo>
                      <a:lnTo>
                        <a:pt x="28447" y="9696"/>
                      </a:lnTo>
                      <a:cubicBezTo>
                        <a:pt x="29589" y="9030"/>
                        <a:pt x="29779" y="8077"/>
                        <a:pt x="28447" y="7506"/>
                      </a:cubicBezTo>
                      <a:lnTo>
                        <a:pt x="16264" y="457"/>
                      </a:lnTo>
                      <a:cubicBezTo>
                        <a:pt x="15035" y="-152"/>
                        <a:pt x="13590" y="-152"/>
                        <a:pt x="12362" y="457"/>
                      </a:cubicBezTo>
                      <a:lnTo>
                        <a:pt x="750" y="7125"/>
                      </a:lnTo>
                      <a:cubicBezTo>
                        <a:pt x="-202" y="7411"/>
                        <a:pt x="-297" y="8839"/>
                        <a:pt x="750"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3" name="Google Shape;4351;p38"/>
                <p:cNvSpPr/>
                <p:nvPr/>
              </p:nvSpPr>
              <p:spPr>
                <a:xfrm>
                  <a:off x="4663322" y="5040268"/>
                  <a:ext cx="28938" cy="17011"/>
                </a:xfrm>
                <a:custGeom>
                  <a:avLst/>
                  <a:gdLst/>
                  <a:ahLst/>
                  <a:cxnLst/>
                  <a:rect l="l" t="t" r="r" b="b"/>
                  <a:pathLst>
                    <a:path w="28938" h="17011" extrusionOk="0">
                      <a:moveTo>
                        <a:pt x="254" y="9506"/>
                      </a:moveTo>
                      <a:lnTo>
                        <a:pt x="12532" y="16554"/>
                      </a:lnTo>
                      <a:cubicBezTo>
                        <a:pt x="13760" y="17164"/>
                        <a:pt x="15205" y="17164"/>
                        <a:pt x="16434" y="16554"/>
                      </a:cubicBezTo>
                      <a:lnTo>
                        <a:pt x="28046" y="9792"/>
                      </a:lnTo>
                      <a:cubicBezTo>
                        <a:pt x="29188" y="9125"/>
                        <a:pt x="29283" y="8077"/>
                        <a:pt x="28046" y="7506"/>
                      </a:cubicBezTo>
                      <a:lnTo>
                        <a:pt x="15863" y="457"/>
                      </a:lnTo>
                      <a:cubicBezTo>
                        <a:pt x="14634" y="-152"/>
                        <a:pt x="13189" y="-152"/>
                        <a:pt x="11961" y="457"/>
                      </a:cubicBezTo>
                      <a:lnTo>
                        <a:pt x="254" y="7220"/>
                      </a:lnTo>
                      <a:cubicBezTo>
                        <a:pt x="254" y="7982"/>
                        <a:pt x="-317" y="8935"/>
                        <a:pt x="254"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4" name="Google Shape;4352;p38"/>
                <p:cNvSpPr/>
                <p:nvPr/>
              </p:nvSpPr>
              <p:spPr>
                <a:xfrm>
                  <a:off x="4646050" y="5030457"/>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1" y="9696"/>
                      </a:lnTo>
                      <a:cubicBezTo>
                        <a:pt x="29613" y="9030"/>
                        <a:pt x="29708" y="8077"/>
                        <a:pt x="28471" y="7506"/>
                      </a:cubicBezTo>
                      <a:lnTo>
                        <a:pt x="16288" y="457"/>
                      </a:lnTo>
                      <a:cubicBezTo>
                        <a:pt x="15059" y="-152"/>
                        <a:pt x="13614" y="-152"/>
                        <a:pt x="12385" y="457"/>
                      </a:cubicBezTo>
                      <a:lnTo>
                        <a:pt x="679" y="7220"/>
                      </a:lnTo>
                      <a:cubicBezTo>
                        <a:pt x="-178" y="8268"/>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5" name="Google Shape;4353;p38"/>
                <p:cNvSpPr/>
                <p:nvPr/>
              </p:nvSpPr>
              <p:spPr>
                <a:xfrm>
                  <a:off x="4499297" y="4945494"/>
                  <a:ext cx="29352" cy="17011"/>
                </a:xfrm>
                <a:custGeom>
                  <a:avLst/>
                  <a:gdLst/>
                  <a:ahLst/>
                  <a:cxnLst/>
                  <a:rect l="l" t="t" r="r" b="b"/>
                  <a:pathLst>
                    <a:path w="29352" h="17011" extrusionOk="0">
                      <a:moveTo>
                        <a:pt x="668" y="9506"/>
                      </a:moveTo>
                      <a:lnTo>
                        <a:pt x="12851" y="16554"/>
                      </a:lnTo>
                      <a:cubicBezTo>
                        <a:pt x="14080" y="17164"/>
                        <a:pt x="15524" y="17164"/>
                        <a:pt x="16753" y="16554"/>
                      </a:cubicBezTo>
                      <a:lnTo>
                        <a:pt x="28460" y="9791"/>
                      </a:lnTo>
                      <a:cubicBezTo>
                        <a:pt x="29602" y="9125"/>
                        <a:pt x="29697" y="8077"/>
                        <a:pt x="28460" y="7506"/>
                      </a:cubicBezTo>
                      <a:lnTo>
                        <a:pt x="16277" y="457"/>
                      </a:lnTo>
                      <a:cubicBezTo>
                        <a:pt x="15048" y="-152"/>
                        <a:pt x="13604" y="-152"/>
                        <a:pt x="12375" y="457"/>
                      </a:cubicBezTo>
                      <a:lnTo>
                        <a:pt x="763" y="7220"/>
                      </a:lnTo>
                      <a:cubicBezTo>
                        <a:pt x="-189" y="7982"/>
                        <a:pt x="-284" y="8934"/>
                        <a:pt x="668"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6" name="Google Shape;4354;p38"/>
                <p:cNvSpPr/>
                <p:nvPr/>
              </p:nvSpPr>
              <p:spPr>
                <a:xfrm>
                  <a:off x="4482022" y="4935683"/>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697"/>
                      </a:lnTo>
                      <a:cubicBezTo>
                        <a:pt x="29650" y="9030"/>
                        <a:pt x="29745" y="8077"/>
                        <a:pt x="28412" y="7506"/>
                      </a:cubicBezTo>
                      <a:lnTo>
                        <a:pt x="16230" y="457"/>
                      </a:lnTo>
                      <a:cubicBezTo>
                        <a:pt x="15001" y="-152"/>
                        <a:pt x="13556" y="-152"/>
                        <a:pt x="12327" y="457"/>
                      </a:cubicBezTo>
                      <a:lnTo>
                        <a:pt x="716" y="7220"/>
                      </a:lnTo>
                      <a:cubicBezTo>
                        <a:pt x="-141" y="7792"/>
                        <a:pt x="-331" y="8839"/>
                        <a:pt x="716"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7" name="Google Shape;4355;p38"/>
                <p:cNvSpPr/>
                <p:nvPr/>
              </p:nvSpPr>
              <p:spPr>
                <a:xfrm>
                  <a:off x="4464795" y="4925682"/>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8268"/>
                        <a:pt x="-331" y="8839"/>
                        <a:pt x="716"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8" name="Google Shape;4356;p38"/>
                <p:cNvSpPr/>
                <p:nvPr/>
              </p:nvSpPr>
              <p:spPr>
                <a:xfrm>
                  <a:off x="4447522" y="4915490"/>
                  <a:ext cx="29387" cy="17202"/>
                </a:xfrm>
                <a:custGeom>
                  <a:avLst/>
                  <a:gdLst/>
                  <a:ahLst/>
                  <a:cxnLst/>
                  <a:rect l="l" t="t" r="r" b="b"/>
                  <a:pathLst>
                    <a:path w="29387" h="17202" extrusionOk="0">
                      <a:moveTo>
                        <a:pt x="761" y="9601"/>
                      </a:moveTo>
                      <a:lnTo>
                        <a:pt x="12944" y="16745"/>
                      </a:lnTo>
                      <a:cubicBezTo>
                        <a:pt x="14173" y="17355"/>
                        <a:pt x="15618" y="17355"/>
                        <a:pt x="16846" y="16745"/>
                      </a:cubicBezTo>
                      <a:lnTo>
                        <a:pt x="28458" y="9982"/>
                      </a:lnTo>
                      <a:cubicBezTo>
                        <a:pt x="29600" y="9316"/>
                        <a:pt x="29791" y="8363"/>
                        <a:pt x="28458" y="7792"/>
                      </a:cubicBezTo>
                      <a:lnTo>
                        <a:pt x="16180" y="457"/>
                      </a:lnTo>
                      <a:cubicBezTo>
                        <a:pt x="14951" y="-152"/>
                        <a:pt x="13507" y="-152"/>
                        <a:pt x="12278" y="457"/>
                      </a:cubicBezTo>
                      <a:lnTo>
                        <a:pt x="666" y="7220"/>
                      </a:lnTo>
                      <a:cubicBezTo>
                        <a:pt x="-190" y="8077"/>
                        <a:pt x="-286" y="8935"/>
                        <a:pt x="761" y="960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9" name="Google Shape;4357;p38"/>
                <p:cNvSpPr/>
                <p:nvPr/>
              </p:nvSpPr>
              <p:spPr>
                <a:xfrm>
                  <a:off x="4624469" y="5017884"/>
                  <a:ext cx="34098" cy="19393"/>
                </a:xfrm>
                <a:custGeom>
                  <a:avLst/>
                  <a:gdLst/>
                  <a:ahLst/>
                  <a:cxnLst/>
                  <a:rect l="l" t="t" r="r" b="b"/>
                  <a:pathLst>
                    <a:path w="34098" h="19393" extrusionOk="0">
                      <a:moveTo>
                        <a:pt x="1035" y="9411"/>
                      </a:moveTo>
                      <a:lnTo>
                        <a:pt x="17691" y="18936"/>
                      </a:lnTo>
                      <a:cubicBezTo>
                        <a:pt x="18887" y="19546"/>
                        <a:pt x="20303" y="19546"/>
                        <a:pt x="21499" y="18936"/>
                      </a:cubicBezTo>
                      <a:lnTo>
                        <a:pt x="33205" y="12268"/>
                      </a:lnTo>
                      <a:cubicBezTo>
                        <a:pt x="34348" y="11602"/>
                        <a:pt x="34443" y="10554"/>
                        <a:pt x="33205" y="9982"/>
                      </a:cubicBezTo>
                      <a:lnTo>
                        <a:pt x="16549" y="457"/>
                      </a:lnTo>
                      <a:cubicBezTo>
                        <a:pt x="15321" y="-152"/>
                        <a:pt x="13876" y="-152"/>
                        <a:pt x="12647" y="457"/>
                      </a:cubicBezTo>
                      <a:lnTo>
                        <a:pt x="1035" y="7220"/>
                      </a:lnTo>
                      <a:cubicBezTo>
                        <a:pt x="-297" y="7887"/>
                        <a:pt x="-392" y="8839"/>
                        <a:pt x="1035"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0" name="Google Shape;4358;p38"/>
                <p:cNvSpPr/>
                <p:nvPr/>
              </p:nvSpPr>
              <p:spPr>
                <a:xfrm>
                  <a:off x="4516514" y="4955590"/>
                  <a:ext cx="33778" cy="19392"/>
                </a:xfrm>
                <a:custGeom>
                  <a:avLst/>
                  <a:gdLst/>
                  <a:ahLst/>
                  <a:cxnLst/>
                  <a:rect l="l" t="t" r="r" b="b"/>
                  <a:pathLst>
                    <a:path w="33778" h="19392" extrusionOk="0">
                      <a:moveTo>
                        <a:pt x="679" y="9411"/>
                      </a:moveTo>
                      <a:lnTo>
                        <a:pt x="17335" y="18936"/>
                      </a:lnTo>
                      <a:cubicBezTo>
                        <a:pt x="18563" y="19545"/>
                        <a:pt x="20008" y="19545"/>
                        <a:pt x="21237" y="18936"/>
                      </a:cubicBezTo>
                      <a:lnTo>
                        <a:pt x="32849" y="12173"/>
                      </a:lnTo>
                      <a:cubicBezTo>
                        <a:pt x="33991" y="11506"/>
                        <a:pt x="34181" y="10554"/>
                        <a:pt x="32849" y="9982"/>
                      </a:cubicBezTo>
                      <a:lnTo>
                        <a:pt x="16193" y="457"/>
                      </a:lnTo>
                      <a:cubicBezTo>
                        <a:pt x="14964" y="-152"/>
                        <a:pt x="13519" y="-152"/>
                        <a:pt x="12290" y="457"/>
                      </a:cubicBezTo>
                      <a:lnTo>
                        <a:pt x="679" y="7220"/>
                      </a:lnTo>
                      <a:cubicBezTo>
                        <a:pt x="-178" y="7791"/>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1" name="Google Shape;4359;p38"/>
                <p:cNvSpPr/>
                <p:nvPr/>
              </p:nvSpPr>
              <p:spPr>
                <a:xfrm>
                  <a:off x="4538177" y="4968068"/>
                  <a:ext cx="98308" cy="56826"/>
                </a:xfrm>
                <a:custGeom>
                  <a:avLst/>
                  <a:gdLst/>
                  <a:ahLst/>
                  <a:cxnLst/>
                  <a:rect l="l" t="t" r="r" b="b"/>
                  <a:pathLst>
                    <a:path w="98308" h="56826" extrusionOk="0">
                      <a:moveTo>
                        <a:pt x="716" y="9411"/>
                      </a:moveTo>
                      <a:lnTo>
                        <a:pt x="81902" y="56369"/>
                      </a:lnTo>
                      <a:cubicBezTo>
                        <a:pt x="83131" y="56978"/>
                        <a:pt x="84576" y="56978"/>
                        <a:pt x="85804" y="56369"/>
                      </a:cubicBezTo>
                      <a:lnTo>
                        <a:pt x="97416" y="49606"/>
                      </a:lnTo>
                      <a:cubicBezTo>
                        <a:pt x="98558" y="48939"/>
                        <a:pt x="98653" y="47987"/>
                        <a:pt x="97416" y="47415"/>
                      </a:cubicBezTo>
                      <a:lnTo>
                        <a:pt x="16230" y="457"/>
                      </a:lnTo>
                      <a:cubicBezTo>
                        <a:pt x="15001" y="-152"/>
                        <a:pt x="13556" y="-152"/>
                        <a:pt x="12327" y="457"/>
                      </a:cubicBezTo>
                      <a:lnTo>
                        <a:pt x="716" y="7220"/>
                      </a:lnTo>
                      <a:cubicBezTo>
                        <a:pt x="-141" y="7887"/>
                        <a:pt x="-331" y="8839"/>
                        <a:pt x="716"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2" name="Google Shape;4360;p38"/>
                <p:cNvSpPr/>
                <p:nvPr/>
              </p:nvSpPr>
              <p:spPr>
                <a:xfrm>
                  <a:off x="4683753" y="5013502"/>
                  <a:ext cx="29387" cy="16916"/>
                </a:xfrm>
                <a:custGeom>
                  <a:avLst/>
                  <a:gdLst/>
                  <a:ahLst/>
                  <a:cxnLst/>
                  <a:rect l="l" t="t" r="r" b="b"/>
                  <a:pathLst>
                    <a:path w="29387" h="16916" extrusionOk="0">
                      <a:moveTo>
                        <a:pt x="761" y="9411"/>
                      </a:moveTo>
                      <a:lnTo>
                        <a:pt x="12944" y="16459"/>
                      </a:lnTo>
                      <a:cubicBezTo>
                        <a:pt x="14173" y="17069"/>
                        <a:pt x="15618" y="17069"/>
                        <a:pt x="16846" y="16459"/>
                      </a:cubicBezTo>
                      <a:lnTo>
                        <a:pt x="28458" y="9792"/>
                      </a:lnTo>
                      <a:cubicBezTo>
                        <a:pt x="29600" y="9125"/>
                        <a:pt x="29791" y="8077"/>
                        <a:pt x="28458" y="7506"/>
                      </a:cubicBezTo>
                      <a:lnTo>
                        <a:pt x="16275" y="457"/>
                      </a:lnTo>
                      <a:cubicBezTo>
                        <a:pt x="15047" y="-152"/>
                        <a:pt x="13602" y="-152"/>
                        <a:pt x="12373" y="457"/>
                      </a:cubicBezTo>
                      <a:lnTo>
                        <a:pt x="666" y="7125"/>
                      </a:lnTo>
                      <a:cubicBezTo>
                        <a:pt x="-190" y="7792"/>
                        <a:pt x="-286" y="8839"/>
                        <a:pt x="761"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3" name="Google Shape;4361;p38"/>
                <p:cNvSpPr/>
                <p:nvPr/>
              </p:nvSpPr>
              <p:spPr>
                <a:xfrm>
                  <a:off x="4666502" y="5003310"/>
                  <a:ext cx="29374" cy="17106"/>
                </a:xfrm>
                <a:custGeom>
                  <a:avLst/>
                  <a:gdLst/>
                  <a:ahLst/>
                  <a:cxnLst/>
                  <a:rect l="l" t="t" r="r" b="b"/>
                  <a:pathLst>
                    <a:path w="29374" h="17106" extrusionOk="0">
                      <a:moveTo>
                        <a:pt x="690" y="9601"/>
                      </a:moveTo>
                      <a:lnTo>
                        <a:pt x="12873" y="16650"/>
                      </a:lnTo>
                      <a:cubicBezTo>
                        <a:pt x="14102" y="17259"/>
                        <a:pt x="15546" y="17259"/>
                        <a:pt x="16775" y="16650"/>
                      </a:cubicBezTo>
                      <a:lnTo>
                        <a:pt x="28482" y="9982"/>
                      </a:lnTo>
                      <a:cubicBezTo>
                        <a:pt x="29624" y="9316"/>
                        <a:pt x="29719" y="8268"/>
                        <a:pt x="28482" y="7696"/>
                      </a:cubicBezTo>
                      <a:lnTo>
                        <a:pt x="16109" y="457"/>
                      </a:lnTo>
                      <a:cubicBezTo>
                        <a:pt x="14880" y="-152"/>
                        <a:pt x="13435" y="-152"/>
                        <a:pt x="12207" y="457"/>
                      </a:cubicBezTo>
                      <a:lnTo>
                        <a:pt x="595" y="7220"/>
                      </a:lnTo>
                      <a:cubicBezTo>
                        <a:pt x="-167" y="7982"/>
                        <a:pt x="-262" y="9030"/>
                        <a:pt x="690" y="960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4" name="Google Shape;4362;p38"/>
                <p:cNvSpPr/>
                <p:nvPr/>
              </p:nvSpPr>
              <p:spPr>
                <a:xfrm>
                  <a:off x="4649277" y="4993405"/>
                  <a:ext cx="29313" cy="17011"/>
                </a:xfrm>
                <a:custGeom>
                  <a:avLst/>
                  <a:gdLst/>
                  <a:ahLst/>
                  <a:cxnLst/>
                  <a:rect l="l" t="t" r="r" b="b"/>
                  <a:pathLst>
                    <a:path w="29313" h="17011" extrusionOk="0">
                      <a:moveTo>
                        <a:pt x="688" y="9506"/>
                      </a:moveTo>
                      <a:lnTo>
                        <a:pt x="12871" y="16554"/>
                      </a:lnTo>
                      <a:cubicBezTo>
                        <a:pt x="14099" y="17164"/>
                        <a:pt x="15544" y="17164"/>
                        <a:pt x="16773" y="16554"/>
                      </a:cubicBezTo>
                      <a:lnTo>
                        <a:pt x="28385" y="9791"/>
                      </a:lnTo>
                      <a:cubicBezTo>
                        <a:pt x="29527" y="9125"/>
                        <a:pt x="29717" y="8077"/>
                        <a:pt x="28385" y="7506"/>
                      </a:cubicBezTo>
                      <a:lnTo>
                        <a:pt x="16202" y="457"/>
                      </a:lnTo>
                      <a:cubicBezTo>
                        <a:pt x="14973" y="-152"/>
                        <a:pt x="13528" y="-152"/>
                        <a:pt x="12299" y="457"/>
                      </a:cubicBezTo>
                      <a:lnTo>
                        <a:pt x="973" y="7220"/>
                      </a:lnTo>
                      <a:cubicBezTo>
                        <a:pt x="-169" y="7982"/>
                        <a:pt x="-359" y="8934"/>
                        <a:pt x="688"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5" name="Google Shape;4363;p38"/>
                <p:cNvSpPr/>
                <p:nvPr/>
              </p:nvSpPr>
              <p:spPr>
                <a:xfrm>
                  <a:off x="4631964" y="4983594"/>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0" y="9696"/>
                      </a:lnTo>
                      <a:cubicBezTo>
                        <a:pt x="29613" y="9030"/>
                        <a:pt x="29708" y="8077"/>
                        <a:pt x="28470" y="7506"/>
                      </a:cubicBezTo>
                      <a:lnTo>
                        <a:pt x="16193" y="457"/>
                      </a:lnTo>
                      <a:cubicBezTo>
                        <a:pt x="14997" y="-152"/>
                        <a:pt x="13581" y="-152"/>
                        <a:pt x="12385" y="457"/>
                      </a:cubicBezTo>
                      <a:lnTo>
                        <a:pt x="679" y="7220"/>
                      </a:lnTo>
                      <a:cubicBezTo>
                        <a:pt x="-178" y="7506"/>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6" name="Google Shape;4364;p38"/>
                <p:cNvSpPr/>
                <p:nvPr/>
              </p:nvSpPr>
              <p:spPr>
                <a:xfrm>
                  <a:off x="4614700" y="4973593"/>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792"/>
                      </a:lnTo>
                      <a:cubicBezTo>
                        <a:pt x="29650" y="9125"/>
                        <a:pt x="29745" y="8077"/>
                        <a:pt x="28412" y="7506"/>
                      </a:cubicBezTo>
                      <a:lnTo>
                        <a:pt x="16230" y="457"/>
                      </a:lnTo>
                      <a:cubicBezTo>
                        <a:pt x="15001" y="-152"/>
                        <a:pt x="13556" y="-152"/>
                        <a:pt x="12327" y="457"/>
                      </a:cubicBezTo>
                      <a:lnTo>
                        <a:pt x="716" y="7125"/>
                      </a:lnTo>
                      <a:cubicBezTo>
                        <a:pt x="-141" y="7982"/>
                        <a:pt x="-331" y="8839"/>
                        <a:pt x="716"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7" name="Google Shape;4365;p38"/>
                <p:cNvSpPr/>
                <p:nvPr/>
              </p:nvSpPr>
              <p:spPr>
                <a:xfrm>
                  <a:off x="4597237" y="4963591"/>
                  <a:ext cx="29541" cy="16916"/>
                </a:xfrm>
                <a:custGeom>
                  <a:avLst/>
                  <a:gdLst/>
                  <a:ahLst/>
                  <a:cxnLst/>
                  <a:rect l="l" t="t" r="r" b="b"/>
                  <a:pathLst>
                    <a:path w="29541" h="16916" extrusionOk="0">
                      <a:moveTo>
                        <a:pt x="857" y="9411"/>
                      </a:moveTo>
                      <a:lnTo>
                        <a:pt x="13135" y="16459"/>
                      </a:lnTo>
                      <a:cubicBezTo>
                        <a:pt x="14363" y="17069"/>
                        <a:pt x="15808" y="17069"/>
                        <a:pt x="17037" y="16459"/>
                      </a:cubicBezTo>
                      <a:lnTo>
                        <a:pt x="28648" y="9792"/>
                      </a:lnTo>
                      <a:cubicBezTo>
                        <a:pt x="29791" y="9125"/>
                        <a:pt x="29886" y="8077"/>
                        <a:pt x="28648" y="7506"/>
                      </a:cubicBezTo>
                      <a:lnTo>
                        <a:pt x="16466" y="457"/>
                      </a:lnTo>
                      <a:cubicBezTo>
                        <a:pt x="15237" y="-152"/>
                        <a:pt x="13792" y="-152"/>
                        <a:pt x="12563" y="457"/>
                      </a:cubicBezTo>
                      <a:lnTo>
                        <a:pt x="857" y="7220"/>
                      </a:lnTo>
                      <a:cubicBezTo>
                        <a:pt x="-286" y="7791"/>
                        <a:pt x="-286" y="8458"/>
                        <a:pt x="857"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8" name="Google Shape;4366;p38"/>
                <p:cNvSpPr/>
                <p:nvPr/>
              </p:nvSpPr>
              <p:spPr>
                <a:xfrm>
                  <a:off x="4580242" y="4953400"/>
                  <a:ext cx="29308" cy="17106"/>
                </a:xfrm>
                <a:custGeom>
                  <a:avLst/>
                  <a:gdLst/>
                  <a:ahLst/>
                  <a:cxnLst/>
                  <a:rect l="l" t="t" r="r" b="b"/>
                  <a:pathLst>
                    <a:path w="29308" h="17106" extrusionOk="0">
                      <a:moveTo>
                        <a:pt x="624" y="9601"/>
                      </a:moveTo>
                      <a:lnTo>
                        <a:pt x="12807" y="16650"/>
                      </a:lnTo>
                      <a:cubicBezTo>
                        <a:pt x="14036" y="17259"/>
                        <a:pt x="15481" y="17259"/>
                        <a:pt x="16709" y="16650"/>
                      </a:cubicBezTo>
                      <a:lnTo>
                        <a:pt x="28416" y="9887"/>
                      </a:lnTo>
                      <a:cubicBezTo>
                        <a:pt x="29558" y="9220"/>
                        <a:pt x="29654" y="8268"/>
                        <a:pt x="28416" y="7601"/>
                      </a:cubicBezTo>
                      <a:lnTo>
                        <a:pt x="16709" y="457"/>
                      </a:lnTo>
                      <a:cubicBezTo>
                        <a:pt x="15481" y="-152"/>
                        <a:pt x="14036" y="-152"/>
                        <a:pt x="12807" y="457"/>
                      </a:cubicBezTo>
                      <a:lnTo>
                        <a:pt x="1195" y="7220"/>
                      </a:lnTo>
                      <a:cubicBezTo>
                        <a:pt x="-232" y="8077"/>
                        <a:pt x="-327" y="9125"/>
                        <a:pt x="624" y="960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9" name="Google Shape;4367;p38"/>
                <p:cNvSpPr/>
                <p:nvPr/>
              </p:nvSpPr>
              <p:spPr>
                <a:xfrm>
                  <a:off x="4562889" y="4943589"/>
                  <a:ext cx="29375" cy="16916"/>
                </a:xfrm>
                <a:custGeom>
                  <a:avLst/>
                  <a:gdLst/>
                  <a:ahLst/>
                  <a:cxnLst/>
                  <a:rect l="l" t="t" r="r" b="b"/>
                  <a:pathLst>
                    <a:path w="29375" h="16916" extrusionOk="0">
                      <a:moveTo>
                        <a:pt x="750" y="9411"/>
                      </a:moveTo>
                      <a:lnTo>
                        <a:pt x="12933" y="16459"/>
                      </a:lnTo>
                      <a:cubicBezTo>
                        <a:pt x="14161" y="17069"/>
                        <a:pt x="15606" y="17069"/>
                        <a:pt x="16835" y="16459"/>
                      </a:cubicBezTo>
                      <a:lnTo>
                        <a:pt x="28447" y="9696"/>
                      </a:lnTo>
                      <a:cubicBezTo>
                        <a:pt x="29589" y="9030"/>
                        <a:pt x="29779" y="8077"/>
                        <a:pt x="28447" y="7506"/>
                      </a:cubicBezTo>
                      <a:lnTo>
                        <a:pt x="16264" y="457"/>
                      </a:lnTo>
                      <a:cubicBezTo>
                        <a:pt x="15035" y="-152"/>
                        <a:pt x="13590" y="-152"/>
                        <a:pt x="12362" y="457"/>
                      </a:cubicBezTo>
                      <a:lnTo>
                        <a:pt x="750" y="7220"/>
                      </a:lnTo>
                      <a:cubicBezTo>
                        <a:pt x="-202" y="7887"/>
                        <a:pt x="-297" y="9411"/>
                        <a:pt x="750"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0" name="Google Shape;4368;p38"/>
                <p:cNvSpPr/>
                <p:nvPr/>
              </p:nvSpPr>
              <p:spPr>
                <a:xfrm>
                  <a:off x="4545668" y="4933492"/>
                  <a:ext cx="29333" cy="17487"/>
                </a:xfrm>
                <a:custGeom>
                  <a:avLst/>
                  <a:gdLst/>
                  <a:ahLst/>
                  <a:cxnLst/>
                  <a:rect l="l" t="t" r="r" b="b"/>
                  <a:pathLst>
                    <a:path w="29333" h="17487" extrusionOk="0">
                      <a:moveTo>
                        <a:pt x="649" y="9982"/>
                      </a:moveTo>
                      <a:lnTo>
                        <a:pt x="12832" y="17031"/>
                      </a:lnTo>
                      <a:cubicBezTo>
                        <a:pt x="14060" y="17640"/>
                        <a:pt x="15505" y="17640"/>
                        <a:pt x="16734" y="17031"/>
                      </a:cubicBezTo>
                      <a:lnTo>
                        <a:pt x="28441" y="10363"/>
                      </a:lnTo>
                      <a:cubicBezTo>
                        <a:pt x="29583" y="9696"/>
                        <a:pt x="29678" y="8649"/>
                        <a:pt x="28441" y="8077"/>
                      </a:cubicBezTo>
                      <a:lnTo>
                        <a:pt x="16448" y="457"/>
                      </a:lnTo>
                      <a:cubicBezTo>
                        <a:pt x="15253" y="-152"/>
                        <a:pt x="13837" y="-152"/>
                        <a:pt x="12641" y="457"/>
                      </a:cubicBezTo>
                      <a:lnTo>
                        <a:pt x="934" y="7125"/>
                      </a:lnTo>
                      <a:cubicBezTo>
                        <a:pt x="-208" y="7982"/>
                        <a:pt x="-303" y="9030"/>
                        <a:pt x="649" y="9982"/>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1" name="Google Shape;4369;p38"/>
                <p:cNvSpPr/>
                <p:nvPr/>
              </p:nvSpPr>
              <p:spPr>
                <a:xfrm>
                  <a:off x="4528402" y="4923967"/>
                  <a:ext cx="29313" cy="16630"/>
                </a:xfrm>
                <a:custGeom>
                  <a:avLst/>
                  <a:gdLst/>
                  <a:ahLst/>
                  <a:cxnLst/>
                  <a:rect l="l" t="t" r="r" b="b"/>
                  <a:pathLst>
                    <a:path w="29313" h="16630" extrusionOk="0">
                      <a:moveTo>
                        <a:pt x="688" y="9125"/>
                      </a:moveTo>
                      <a:lnTo>
                        <a:pt x="12871" y="16173"/>
                      </a:lnTo>
                      <a:cubicBezTo>
                        <a:pt x="14099" y="16783"/>
                        <a:pt x="15544" y="16783"/>
                        <a:pt x="16773" y="16173"/>
                      </a:cubicBezTo>
                      <a:lnTo>
                        <a:pt x="28384" y="9506"/>
                      </a:lnTo>
                      <a:cubicBezTo>
                        <a:pt x="29527" y="8839"/>
                        <a:pt x="29717" y="7791"/>
                        <a:pt x="28384" y="7220"/>
                      </a:cubicBezTo>
                      <a:lnTo>
                        <a:pt x="16487" y="457"/>
                      </a:lnTo>
                      <a:cubicBezTo>
                        <a:pt x="15259" y="-152"/>
                        <a:pt x="13814" y="-152"/>
                        <a:pt x="12585" y="457"/>
                      </a:cubicBezTo>
                      <a:lnTo>
                        <a:pt x="973" y="7220"/>
                      </a:lnTo>
                      <a:cubicBezTo>
                        <a:pt x="-169" y="7601"/>
                        <a:pt x="-359" y="8553"/>
                        <a:pt x="688" y="9125"/>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2" name="Google Shape;4370;p38"/>
                <p:cNvSpPr/>
                <p:nvPr/>
              </p:nvSpPr>
              <p:spPr>
                <a:xfrm>
                  <a:off x="4511410" y="4913585"/>
                  <a:ext cx="29041" cy="17011"/>
                </a:xfrm>
                <a:custGeom>
                  <a:avLst/>
                  <a:gdLst/>
                  <a:ahLst/>
                  <a:cxnLst/>
                  <a:rect l="l" t="t" r="r" b="b"/>
                  <a:pathLst>
                    <a:path w="29041" h="17011" extrusionOk="0">
                      <a:moveTo>
                        <a:pt x="357" y="9506"/>
                      </a:moveTo>
                      <a:lnTo>
                        <a:pt x="12635" y="16554"/>
                      </a:lnTo>
                      <a:cubicBezTo>
                        <a:pt x="13830" y="17164"/>
                        <a:pt x="15247" y="17164"/>
                        <a:pt x="16442" y="16554"/>
                      </a:cubicBezTo>
                      <a:lnTo>
                        <a:pt x="28149" y="9792"/>
                      </a:lnTo>
                      <a:cubicBezTo>
                        <a:pt x="29291" y="9125"/>
                        <a:pt x="29386" y="8172"/>
                        <a:pt x="28149" y="7506"/>
                      </a:cubicBezTo>
                      <a:lnTo>
                        <a:pt x="15966" y="457"/>
                      </a:lnTo>
                      <a:cubicBezTo>
                        <a:pt x="14737" y="-152"/>
                        <a:pt x="13293" y="-152"/>
                        <a:pt x="12064" y="457"/>
                      </a:cubicBezTo>
                      <a:lnTo>
                        <a:pt x="357" y="7220"/>
                      </a:lnTo>
                      <a:cubicBezTo>
                        <a:pt x="-119" y="7982"/>
                        <a:pt x="-119" y="8934"/>
                        <a:pt x="357"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3" name="Google Shape;4371;p38"/>
                <p:cNvSpPr/>
                <p:nvPr/>
              </p:nvSpPr>
              <p:spPr>
                <a:xfrm>
                  <a:off x="4493824" y="4903774"/>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696"/>
                      </a:lnTo>
                      <a:cubicBezTo>
                        <a:pt x="29650" y="9030"/>
                        <a:pt x="29745" y="8077"/>
                        <a:pt x="28412" y="7506"/>
                      </a:cubicBezTo>
                      <a:lnTo>
                        <a:pt x="16230" y="457"/>
                      </a:lnTo>
                      <a:cubicBezTo>
                        <a:pt x="15001" y="-152"/>
                        <a:pt x="13556" y="-152"/>
                        <a:pt x="12327" y="457"/>
                      </a:cubicBezTo>
                      <a:lnTo>
                        <a:pt x="716" y="7220"/>
                      </a:lnTo>
                      <a:cubicBezTo>
                        <a:pt x="-141" y="7791"/>
                        <a:pt x="-331" y="8839"/>
                        <a:pt x="716"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4" name="Google Shape;4372;p38"/>
                <p:cNvSpPr/>
                <p:nvPr/>
              </p:nvSpPr>
              <p:spPr>
                <a:xfrm>
                  <a:off x="4701039" y="5023503"/>
                  <a:ext cx="42331" cy="24441"/>
                </a:xfrm>
                <a:custGeom>
                  <a:avLst/>
                  <a:gdLst/>
                  <a:ahLst/>
                  <a:cxnLst/>
                  <a:rect l="l" t="t" r="r" b="b"/>
                  <a:pathLst>
                    <a:path w="42331" h="24441" extrusionOk="0">
                      <a:moveTo>
                        <a:pt x="607" y="9411"/>
                      </a:moveTo>
                      <a:lnTo>
                        <a:pt x="25829" y="23984"/>
                      </a:lnTo>
                      <a:cubicBezTo>
                        <a:pt x="27058" y="24594"/>
                        <a:pt x="28503" y="24594"/>
                        <a:pt x="29732" y="23984"/>
                      </a:cubicBezTo>
                      <a:lnTo>
                        <a:pt x="41439" y="17221"/>
                      </a:lnTo>
                      <a:cubicBezTo>
                        <a:pt x="42581" y="16555"/>
                        <a:pt x="42676" y="15602"/>
                        <a:pt x="41439" y="15031"/>
                      </a:cubicBezTo>
                      <a:lnTo>
                        <a:pt x="16121" y="457"/>
                      </a:lnTo>
                      <a:cubicBezTo>
                        <a:pt x="14892" y="-152"/>
                        <a:pt x="13448" y="-152"/>
                        <a:pt x="12219" y="457"/>
                      </a:cubicBezTo>
                      <a:lnTo>
                        <a:pt x="607" y="7220"/>
                      </a:lnTo>
                      <a:cubicBezTo>
                        <a:pt x="-154" y="7792"/>
                        <a:pt x="-249" y="8839"/>
                        <a:pt x="607"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5" name="Google Shape;4373;p38"/>
                <p:cNvSpPr/>
                <p:nvPr/>
              </p:nvSpPr>
              <p:spPr>
                <a:xfrm>
                  <a:off x="4675609" y="5027945"/>
                  <a:ext cx="29345" cy="17142"/>
                </a:xfrm>
                <a:custGeom>
                  <a:avLst/>
                  <a:gdLst/>
                  <a:ahLst/>
                  <a:cxnLst/>
                  <a:rect l="l" t="t" r="r" b="b"/>
                  <a:pathLst>
                    <a:path w="29345" h="17142" extrusionOk="0">
                      <a:moveTo>
                        <a:pt x="720" y="9541"/>
                      </a:moveTo>
                      <a:lnTo>
                        <a:pt x="12903" y="16685"/>
                      </a:lnTo>
                      <a:cubicBezTo>
                        <a:pt x="14131" y="17295"/>
                        <a:pt x="15576" y="17295"/>
                        <a:pt x="16805" y="16685"/>
                      </a:cubicBezTo>
                      <a:lnTo>
                        <a:pt x="28416" y="9923"/>
                      </a:lnTo>
                      <a:cubicBezTo>
                        <a:pt x="29559" y="9256"/>
                        <a:pt x="29749" y="8303"/>
                        <a:pt x="28416" y="7732"/>
                      </a:cubicBezTo>
                      <a:lnTo>
                        <a:pt x="16519" y="493"/>
                      </a:lnTo>
                      <a:cubicBezTo>
                        <a:pt x="15302" y="-164"/>
                        <a:pt x="13834" y="-164"/>
                        <a:pt x="12617" y="493"/>
                      </a:cubicBezTo>
                      <a:lnTo>
                        <a:pt x="1005" y="7256"/>
                      </a:lnTo>
                      <a:cubicBezTo>
                        <a:pt x="-232" y="8017"/>
                        <a:pt x="-327" y="8970"/>
                        <a:pt x="720" y="954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6" name="Google Shape;4374;p38"/>
                <p:cNvSpPr/>
                <p:nvPr/>
              </p:nvSpPr>
              <p:spPr>
                <a:xfrm>
                  <a:off x="4658328" y="5018170"/>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97" y="-152"/>
                        <a:pt x="13581" y="-152"/>
                        <a:pt x="12385" y="457"/>
                      </a:cubicBezTo>
                      <a:lnTo>
                        <a:pt x="679" y="7220"/>
                      </a:lnTo>
                      <a:cubicBezTo>
                        <a:pt x="-178" y="7792"/>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7" name="Google Shape;4375;p38"/>
                <p:cNvSpPr/>
                <p:nvPr/>
              </p:nvSpPr>
              <p:spPr>
                <a:xfrm>
                  <a:off x="4641064" y="5008168"/>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7791"/>
                        <a:pt x="-331" y="8839"/>
                        <a:pt x="716"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8" name="Google Shape;4376;p38"/>
                <p:cNvSpPr/>
                <p:nvPr/>
              </p:nvSpPr>
              <p:spPr>
                <a:xfrm>
                  <a:off x="4623779" y="4998072"/>
                  <a:ext cx="29363" cy="17011"/>
                </a:xfrm>
                <a:custGeom>
                  <a:avLst/>
                  <a:gdLst/>
                  <a:ahLst/>
                  <a:cxnLst/>
                  <a:rect l="l" t="t" r="r" b="b"/>
                  <a:pathLst>
                    <a:path w="29363" h="17011" extrusionOk="0">
                      <a:moveTo>
                        <a:pt x="679" y="9506"/>
                      </a:moveTo>
                      <a:lnTo>
                        <a:pt x="12957" y="16554"/>
                      </a:lnTo>
                      <a:cubicBezTo>
                        <a:pt x="14185" y="17164"/>
                        <a:pt x="15630" y="17164"/>
                        <a:pt x="16859" y="16554"/>
                      </a:cubicBezTo>
                      <a:lnTo>
                        <a:pt x="28470" y="9792"/>
                      </a:lnTo>
                      <a:cubicBezTo>
                        <a:pt x="29613" y="9125"/>
                        <a:pt x="29708" y="8077"/>
                        <a:pt x="28470" y="7506"/>
                      </a:cubicBezTo>
                      <a:lnTo>
                        <a:pt x="16288" y="457"/>
                      </a:lnTo>
                      <a:cubicBezTo>
                        <a:pt x="15059" y="-152"/>
                        <a:pt x="13614" y="-152"/>
                        <a:pt x="12385" y="457"/>
                      </a:cubicBezTo>
                      <a:lnTo>
                        <a:pt x="679" y="7220"/>
                      </a:lnTo>
                      <a:cubicBezTo>
                        <a:pt x="-178" y="7982"/>
                        <a:pt x="-273" y="8935"/>
                        <a:pt x="679"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89" name="Google Shape;4377;p38"/>
                <p:cNvSpPr/>
                <p:nvPr/>
              </p:nvSpPr>
              <p:spPr>
                <a:xfrm>
                  <a:off x="4606671" y="4988070"/>
                  <a:ext cx="29244" cy="17106"/>
                </a:xfrm>
                <a:custGeom>
                  <a:avLst/>
                  <a:gdLst/>
                  <a:ahLst/>
                  <a:cxnLst/>
                  <a:rect l="l" t="t" r="r" b="b"/>
                  <a:pathLst>
                    <a:path w="29244" h="17106" extrusionOk="0">
                      <a:moveTo>
                        <a:pt x="560" y="9601"/>
                      </a:moveTo>
                      <a:lnTo>
                        <a:pt x="12742" y="16650"/>
                      </a:lnTo>
                      <a:cubicBezTo>
                        <a:pt x="13971" y="17259"/>
                        <a:pt x="15416" y="17259"/>
                        <a:pt x="16645" y="16650"/>
                      </a:cubicBezTo>
                      <a:lnTo>
                        <a:pt x="28352" y="9697"/>
                      </a:lnTo>
                      <a:cubicBezTo>
                        <a:pt x="29494" y="9030"/>
                        <a:pt x="29589" y="8077"/>
                        <a:pt x="28352" y="7506"/>
                      </a:cubicBezTo>
                      <a:lnTo>
                        <a:pt x="16169" y="457"/>
                      </a:lnTo>
                      <a:cubicBezTo>
                        <a:pt x="14940" y="-152"/>
                        <a:pt x="13495" y="-152"/>
                        <a:pt x="12267" y="457"/>
                      </a:cubicBezTo>
                      <a:lnTo>
                        <a:pt x="655" y="7220"/>
                      </a:lnTo>
                      <a:cubicBezTo>
                        <a:pt x="-202" y="7982"/>
                        <a:pt x="-202" y="9030"/>
                        <a:pt x="560" y="960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0" name="Google Shape;4378;p38"/>
                <p:cNvSpPr/>
                <p:nvPr/>
              </p:nvSpPr>
              <p:spPr>
                <a:xfrm>
                  <a:off x="4589253" y="4978260"/>
                  <a:ext cx="29376" cy="16916"/>
                </a:xfrm>
                <a:custGeom>
                  <a:avLst/>
                  <a:gdLst/>
                  <a:ahLst/>
                  <a:cxnLst/>
                  <a:rect l="l" t="t" r="r" b="b"/>
                  <a:pathLst>
                    <a:path w="29376" h="16916" extrusionOk="0">
                      <a:moveTo>
                        <a:pt x="750" y="9411"/>
                      </a:moveTo>
                      <a:lnTo>
                        <a:pt x="12933" y="16459"/>
                      </a:lnTo>
                      <a:cubicBezTo>
                        <a:pt x="14161" y="17069"/>
                        <a:pt x="15606" y="17069"/>
                        <a:pt x="16835" y="16459"/>
                      </a:cubicBezTo>
                      <a:lnTo>
                        <a:pt x="28447" y="9792"/>
                      </a:lnTo>
                      <a:cubicBezTo>
                        <a:pt x="29589" y="9125"/>
                        <a:pt x="29779" y="8077"/>
                        <a:pt x="28447" y="7506"/>
                      </a:cubicBezTo>
                      <a:lnTo>
                        <a:pt x="16264" y="457"/>
                      </a:lnTo>
                      <a:cubicBezTo>
                        <a:pt x="15035" y="-152"/>
                        <a:pt x="13590" y="-152"/>
                        <a:pt x="12362" y="457"/>
                      </a:cubicBezTo>
                      <a:lnTo>
                        <a:pt x="750" y="7125"/>
                      </a:lnTo>
                      <a:cubicBezTo>
                        <a:pt x="-202" y="7792"/>
                        <a:pt x="-297" y="8839"/>
                        <a:pt x="750"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1" name="Google Shape;4379;p38"/>
                <p:cNvSpPr/>
                <p:nvPr/>
              </p:nvSpPr>
              <p:spPr>
                <a:xfrm>
                  <a:off x="4572002" y="496825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97" y="-152"/>
                        <a:pt x="13581" y="-152"/>
                        <a:pt x="12385" y="457"/>
                      </a:cubicBezTo>
                      <a:lnTo>
                        <a:pt x="679" y="7220"/>
                      </a:lnTo>
                      <a:cubicBezTo>
                        <a:pt x="-178" y="7792"/>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2" name="Google Shape;4380;p38"/>
                <p:cNvSpPr/>
                <p:nvPr/>
              </p:nvSpPr>
              <p:spPr>
                <a:xfrm>
                  <a:off x="4554738" y="4958162"/>
                  <a:ext cx="29341" cy="17011"/>
                </a:xfrm>
                <a:custGeom>
                  <a:avLst/>
                  <a:gdLst/>
                  <a:ahLst/>
                  <a:cxnLst/>
                  <a:rect l="l" t="t" r="r" b="b"/>
                  <a:pathLst>
                    <a:path w="29341" h="17011" extrusionOk="0">
                      <a:moveTo>
                        <a:pt x="716" y="9506"/>
                      </a:moveTo>
                      <a:lnTo>
                        <a:pt x="12898" y="16554"/>
                      </a:lnTo>
                      <a:cubicBezTo>
                        <a:pt x="14127" y="17164"/>
                        <a:pt x="15572" y="17164"/>
                        <a:pt x="16801" y="16554"/>
                      </a:cubicBezTo>
                      <a:lnTo>
                        <a:pt x="28412" y="9792"/>
                      </a:lnTo>
                      <a:cubicBezTo>
                        <a:pt x="29554" y="9125"/>
                        <a:pt x="29745" y="8172"/>
                        <a:pt x="28412" y="7506"/>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3" name="Google Shape;4381;p38"/>
                <p:cNvSpPr/>
                <p:nvPr/>
              </p:nvSpPr>
              <p:spPr>
                <a:xfrm>
                  <a:off x="4537453" y="4948351"/>
                  <a:ext cx="29363" cy="16916"/>
                </a:xfrm>
                <a:custGeom>
                  <a:avLst/>
                  <a:gdLst/>
                  <a:ahLst/>
                  <a:cxnLst/>
                  <a:rect l="l" t="t" r="r" b="b"/>
                  <a:pathLst>
                    <a:path w="29363" h="16916" extrusionOk="0">
                      <a:moveTo>
                        <a:pt x="679" y="9411"/>
                      </a:moveTo>
                      <a:lnTo>
                        <a:pt x="12957" y="16459"/>
                      </a:lnTo>
                      <a:cubicBezTo>
                        <a:pt x="14185" y="17069"/>
                        <a:pt x="15630" y="17069"/>
                        <a:pt x="16859" y="16459"/>
                      </a:cubicBezTo>
                      <a:lnTo>
                        <a:pt x="28471" y="9696"/>
                      </a:lnTo>
                      <a:cubicBezTo>
                        <a:pt x="29613" y="9030"/>
                        <a:pt x="29708" y="8077"/>
                        <a:pt x="28471" y="7506"/>
                      </a:cubicBezTo>
                      <a:lnTo>
                        <a:pt x="16288" y="457"/>
                      </a:lnTo>
                      <a:cubicBezTo>
                        <a:pt x="15059" y="-152"/>
                        <a:pt x="13614" y="-152"/>
                        <a:pt x="12385" y="457"/>
                      </a:cubicBezTo>
                      <a:lnTo>
                        <a:pt x="679" y="7220"/>
                      </a:lnTo>
                      <a:cubicBezTo>
                        <a:pt x="-178" y="7791"/>
                        <a:pt x="-273" y="8839"/>
                        <a:pt x="679"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4" name="Google Shape;4382;p38"/>
                <p:cNvSpPr/>
                <p:nvPr/>
              </p:nvSpPr>
              <p:spPr>
                <a:xfrm>
                  <a:off x="4520202" y="4938350"/>
                  <a:ext cx="29291" cy="16916"/>
                </a:xfrm>
                <a:custGeom>
                  <a:avLst/>
                  <a:gdLst/>
                  <a:ahLst/>
                  <a:cxnLst/>
                  <a:rect l="l" t="t" r="r" b="b"/>
                  <a:pathLst>
                    <a:path w="29291" h="16916" extrusionOk="0">
                      <a:moveTo>
                        <a:pt x="607" y="9411"/>
                      </a:moveTo>
                      <a:lnTo>
                        <a:pt x="12790" y="16459"/>
                      </a:lnTo>
                      <a:cubicBezTo>
                        <a:pt x="14019" y="17069"/>
                        <a:pt x="15464" y="17069"/>
                        <a:pt x="16692" y="16459"/>
                      </a:cubicBezTo>
                      <a:lnTo>
                        <a:pt x="28399" y="9791"/>
                      </a:lnTo>
                      <a:cubicBezTo>
                        <a:pt x="29541" y="9125"/>
                        <a:pt x="29636" y="8077"/>
                        <a:pt x="28399" y="7506"/>
                      </a:cubicBezTo>
                      <a:lnTo>
                        <a:pt x="16121" y="457"/>
                      </a:lnTo>
                      <a:cubicBezTo>
                        <a:pt x="14893" y="-152"/>
                        <a:pt x="13448" y="-152"/>
                        <a:pt x="12219" y="457"/>
                      </a:cubicBezTo>
                      <a:lnTo>
                        <a:pt x="607" y="7124"/>
                      </a:lnTo>
                      <a:cubicBezTo>
                        <a:pt x="-154" y="7791"/>
                        <a:pt x="-249" y="8839"/>
                        <a:pt x="607"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5" name="Google Shape;4383;p38"/>
                <p:cNvSpPr/>
                <p:nvPr/>
              </p:nvSpPr>
              <p:spPr>
                <a:xfrm>
                  <a:off x="4502927" y="4928253"/>
                  <a:ext cx="29376" cy="17011"/>
                </a:xfrm>
                <a:custGeom>
                  <a:avLst/>
                  <a:gdLst/>
                  <a:ahLst/>
                  <a:cxnLst/>
                  <a:rect l="l" t="t" r="r" b="b"/>
                  <a:pathLst>
                    <a:path w="29376" h="17011" extrusionOk="0">
                      <a:moveTo>
                        <a:pt x="750" y="9506"/>
                      </a:moveTo>
                      <a:lnTo>
                        <a:pt x="12933" y="16555"/>
                      </a:lnTo>
                      <a:cubicBezTo>
                        <a:pt x="14161" y="17164"/>
                        <a:pt x="15606" y="17164"/>
                        <a:pt x="16835" y="16555"/>
                      </a:cubicBezTo>
                      <a:lnTo>
                        <a:pt x="28447" y="9792"/>
                      </a:lnTo>
                      <a:cubicBezTo>
                        <a:pt x="29589" y="9125"/>
                        <a:pt x="29779" y="8077"/>
                        <a:pt x="28447" y="7506"/>
                      </a:cubicBezTo>
                      <a:lnTo>
                        <a:pt x="16264" y="457"/>
                      </a:lnTo>
                      <a:cubicBezTo>
                        <a:pt x="15035" y="-152"/>
                        <a:pt x="13590" y="-152"/>
                        <a:pt x="12362" y="457"/>
                      </a:cubicBezTo>
                      <a:lnTo>
                        <a:pt x="750" y="7220"/>
                      </a:lnTo>
                      <a:cubicBezTo>
                        <a:pt x="-202" y="7982"/>
                        <a:pt x="-297" y="8934"/>
                        <a:pt x="750"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6" name="Google Shape;4384;p38"/>
                <p:cNvSpPr/>
                <p:nvPr/>
              </p:nvSpPr>
              <p:spPr>
                <a:xfrm>
                  <a:off x="4464204" y="4906060"/>
                  <a:ext cx="50834" cy="28917"/>
                </a:xfrm>
                <a:custGeom>
                  <a:avLst/>
                  <a:gdLst/>
                  <a:ahLst/>
                  <a:cxnLst/>
                  <a:rect l="l" t="t" r="r" b="b"/>
                  <a:pathLst>
                    <a:path w="50834" h="28917" extrusionOk="0">
                      <a:moveTo>
                        <a:pt x="830" y="9411"/>
                      </a:moveTo>
                      <a:lnTo>
                        <a:pt x="34428" y="28461"/>
                      </a:lnTo>
                      <a:cubicBezTo>
                        <a:pt x="35624" y="29070"/>
                        <a:pt x="37040" y="29070"/>
                        <a:pt x="38235" y="28461"/>
                      </a:cubicBezTo>
                      <a:lnTo>
                        <a:pt x="49942" y="21698"/>
                      </a:lnTo>
                      <a:cubicBezTo>
                        <a:pt x="51084" y="21031"/>
                        <a:pt x="51179" y="20079"/>
                        <a:pt x="49942" y="19507"/>
                      </a:cubicBezTo>
                      <a:lnTo>
                        <a:pt x="16344" y="457"/>
                      </a:lnTo>
                      <a:cubicBezTo>
                        <a:pt x="15116" y="-152"/>
                        <a:pt x="13671" y="-152"/>
                        <a:pt x="12442" y="457"/>
                      </a:cubicBezTo>
                      <a:lnTo>
                        <a:pt x="830" y="7125"/>
                      </a:lnTo>
                      <a:cubicBezTo>
                        <a:pt x="-26" y="7792"/>
                        <a:pt x="-502" y="8839"/>
                        <a:pt x="830" y="9411"/>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97" name="Google Shape;4385;p38"/>
                <p:cNvSpPr/>
                <p:nvPr/>
              </p:nvSpPr>
              <p:spPr>
                <a:xfrm>
                  <a:off x="4692687" y="5037982"/>
                  <a:ext cx="33968" cy="19459"/>
                </a:xfrm>
                <a:custGeom>
                  <a:avLst/>
                  <a:gdLst/>
                  <a:ahLst/>
                  <a:cxnLst/>
                  <a:rect l="l" t="t" r="r" b="b"/>
                  <a:pathLst>
                    <a:path w="33968" h="19459" extrusionOk="0">
                      <a:moveTo>
                        <a:pt x="870" y="9506"/>
                      </a:moveTo>
                      <a:lnTo>
                        <a:pt x="17526" y="19031"/>
                      </a:lnTo>
                      <a:cubicBezTo>
                        <a:pt x="18764" y="19603"/>
                        <a:pt x="20190" y="19603"/>
                        <a:pt x="21428" y="19031"/>
                      </a:cubicBezTo>
                      <a:lnTo>
                        <a:pt x="33040" y="12268"/>
                      </a:lnTo>
                      <a:cubicBezTo>
                        <a:pt x="34182" y="11602"/>
                        <a:pt x="34372" y="10554"/>
                        <a:pt x="33040" y="9982"/>
                      </a:cubicBezTo>
                      <a:lnTo>
                        <a:pt x="16384" y="457"/>
                      </a:lnTo>
                      <a:cubicBezTo>
                        <a:pt x="15155" y="-152"/>
                        <a:pt x="13710" y="-152"/>
                        <a:pt x="12481" y="457"/>
                      </a:cubicBezTo>
                      <a:lnTo>
                        <a:pt x="870" y="7220"/>
                      </a:lnTo>
                      <a:cubicBezTo>
                        <a:pt x="13" y="7982"/>
                        <a:pt x="-558" y="8934"/>
                        <a:pt x="870" y="9506"/>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grpSp>
            <p:nvGrpSpPr>
              <p:cNvPr id="220" name="Google Shape;4386;p38"/>
              <p:cNvGrpSpPr/>
              <p:nvPr/>
            </p:nvGrpSpPr>
            <p:grpSpPr>
              <a:xfrm>
                <a:off x="4543079" y="4626313"/>
                <a:ext cx="286486" cy="386884"/>
                <a:chOff x="4543079" y="4626313"/>
                <a:chExt cx="286486" cy="386884"/>
              </a:xfrm>
            </p:grpSpPr>
            <p:grpSp>
              <p:nvGrpSpPr>
                <p:cNvPr id="221" name="Google Shape;4387;p38"/>
                <p:cNvGrpSpPr/>
                <p:nvPr/>
              </p:nvGrpSpPr>
              <p:grpSpPr>
                <a:xfrm>
                  <a:off x="4543079" y="4626313"/>
                  <a:ext cx="286486" cy="386884"/>
                  <a:chOff x="4543079" y="4626313"/>
                  <a:chExt cx="286486" cy="386884"/>
                </a:xfrm>
              </p:grpSpPr>
              <p:sp>
                <p:nvSpPr>
                  <p:cNvPr id="225" name="Google Shape;4388;p38"/>
                  <p:cNvSpPr/>
                  <p:nvPr/>
                </p:nvSpPr>
                <p:spPr>
                  <a:xfrm>
                    <a:off x="4543081" y="4626313"/>
                    <a:ext cx="286484" cy="386884"/>
                  </a:xfrm>
                  <a:custGeom>
                    <a:avLst/>
                    <a:gdLst/>
                    <a:ahLst/>
                    <a:cxnLst/>
                    <a:rect l="l" t="t" r="r" b="b"/>
                    <a:pathLst>
                      <a:path w="286484" h="386884" extrusionOk="0">
                        <a:moveTo>
                          <a:pt x="277062" y="386884"/>
                        </a:moveTo>
                        <a:lnTo>
                          <a:pt x="277062" y="386884"/>
                        </a:lnTo>
                        <a:lnTo>
                          <a:pt x="0" y="226674"/>
                        </a:lnTo>
                        <a:lnTo>
                          <a:pt x="0" y="8646"/>
                        </a:lnTo>
                        <a:lnTo>
                          <a:pt x="2094" y="3693"/>
                        </a:lnTo>
                        <a:lnTo>
                          <a:pt x="4378" y="2550"/>
                        </a:lnTo>
                        <a:lnTo>
                          <a:pt x="4378" y="2550"/>
                        </a:lnTo>
                        <a:cubicBezTo>
                          <a:pt x="10268" y="-850"/>
                          <a:pt x="17524" y="-850"/>
                          <a:pt x="23414" y="2550"/>
                        </a:cubicBezTo>
                        <a:lnTo>
                          <a:pt x="276967" y="149140"/>
                        </a:lnTo>
                        <a:cubicBezTo>
                          <a:pt x="282880" y="152559"/>
                          <a:pt x="286511" y="158884"/>
                          <a:pt x="286485" y="165714"/>
                        </a:cubicBezTo>
                        <a:lnTo>
                          <a:pt x="286485" y="370310"/>
                        </a:lnTo>
                        <a:cubicBezTo>
                          <a:pt x="284867" y="380883"/>
                          <a:pt x="282963" y="383836"/>
                          <a:pt x="277062" y="386884"/>
                        </a:cubicBezTo>
                        <a:close/>
                      </a:path>
                    </a:pathLst>
                  </a:custGeom>
                  <a:solidFill>
                    <a:srgbClr val="E5E5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26" name="Google Shape;4389;p38"/>
                  <p:cNvSpPr/>
                  <p:nvPr/>
                </p:nvSpPr>
                <p:spPr>
                  <a:xfrm>
                    <a:off x="4543081" y="4626313"/>
                    <a:ext cx="284295" cy="175524"/>
                  </a:xfrm>
                  <a:custGeom>
                    <a:avLst/>
                    <a:gdLst/>
                    <a:ahLst/>
                    <a:cxnLst/>
                    <a:rect l="l" t="t" r="r" b="b"/>
                    <a:pathLst>
                      <a:path w="284295" h="175524" extrusionOk="0">
                        <a:moveTo>
                          <a:pt x="251650" y="175524"/>
                        </a:moveTo>
                        <a:lnTo>
                          <a:pt x="0" y="15885"/>
                        </a:lnTo>
                        <a:lnTo>
                          <a:pt x="0" y="8646"/>
                        </a:lnTo>
                        <a:lnTo>
                          <a:pt x="2094" y="3693"/>
                        </a:lnTo>
                        <a:lnTo>
                          <a:pt x="4378" y="2550"/>
                        </a:lnTo>
                        <a:cubicBezTo>
                          <a:pt x="10268" y="-850"/>
                          <a:pt x="17524" y="-850"/>
                          <a:pt x="23414" y="2550"/>
                        </a:cubicBezTo>
                        <a:lnTo>
                          <a:pt x="276967" y="149140"/>
                        </a:lnTo>
                        <a:cubicBezTo>
                          <a:pt x="280042" y="150940"/>
                          <a:pt x="282574" y="153540"/>
                          <a:pt x="284296" y="156665"/>
                        </a:cubicBezTo>
                        <a:close/>
                      </a:path>
                    </a:pathLst>
                  </a:custGeom>
                  <a:solidFill>
                    <a:srgbClr val="E5E5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27" name="Google Shape;4390;p38"/>
                  <p:cNvSpPr/>
                  <p:nvPr/>
                </p:nvSpPr>
                <p:spPr>
                  <a:xfrm>
                    <a:off x="4543079" y="4629510"/>
                    <a:ext cx="277444" cy="383687"/>
                  </a:xfrm>
                  <a:custGeom>
                    <a:avLst/>
                    <a:gdLst/>
                    <a:ahLst/>
                    <a:cxnLst/>
                    <a:rect l="l" t="t" r="r" b="b"/>
                    <a:pathLst>
                      <a:path w="277444" h="383687" extrusionOk="0">
                        <a:moveTo>
                          <a:pt x="6283" y="497"/>
                        </a:moveTo>
                        <a:lnTo>
                          <a:pt x="272781" y="154230"/>
                        </a:lnTo>
                        <a:cubicBezTo>
                          <a:pt x="275643" y="155926"/>
                          <a:pt x="277410" y="159002"/>
                          <a:pt x="277445" y="162326"/>
                        </a:cubicBezTo>
                        <a:lnTo>
                          <a:pt x="277445" y="383688"/>
                        </a:lnTo>
                        <a:lnTo>
                          <a:pt x="2" y="223477"/>
                        </a:lnTo>
                        <a:lnTo>
                          <a:pt x="2" y="4402"/>
                        </a:lnTo>
                        <a:cubicBezTo>
                          <a:pt x="-62" y="2040"/>
                          <a:pt x="1803" y="68"/>
                          <a:pt x="4167" y="1"/>
                        </a:cubicBezTo>
                        <a:cubicBezTo>
                          <a:pt x="4904" y="-17"/>
                          <a:pt x="5632" y="154"/>
                          <a:pt x="6283" y="497"/>
                        </a:cubicBezTo>
                        <a:close/>
                      </a:path>
                    </a:pathLst>
                  </a:custGeom>
                  <a:solidFill>
                    <a:srgbClr val="DCEE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28" name="Google Shape;4391;p38"/>
                  <p:cNvSpPr/>
                  <p:nvPr/>
                </p:nvSpPr>
                <p:spPr>
                  <a:xfrm>
                    <a:off x="4543079" y="4629510"/>
                    <a:ext cx="277444" cy="383687"/>
                  </a:xfrm>
                  <a:custGeom>
                    <a:avLst/>
                    <a:gdLst/>
                    <a:ahLst/>
                    <a:cxnLst/>
                    <a:rect l="l" t="t" r="r" b="b"/>
                    <a:pathLst>
                      <a:path w="277444" h="383687" extrusionOk="0">
                        <a:moveTo>
                          <a:pt x="6283" y="497"/>
                        </a:moveTo>
                        <a:lnTo>
                          <a:pt x="272781" y="154230"/>
                        </a:lnTo>
                        <a:cubicBezTo>
                          <a:pt x="275643" y="155926"/>
                          <a:pt x="277410" y="159002"/>
                          <a:pt x="277445" y="162326"/>
                        </a:cubicBezTo>
                        <a:lnTo>
                          <a:pt x="277445" y="383688"/>
                        </a:lnTo>
                        <a:lnTo>
                          <a:pt x="2" y="223477"/>
                        </a:lnTo>
                        <a:lnTo>
                          <a:pt x="2" y="4402"/>
                        </a:lnTo>
                        <a:cubicBezTo>
                          <a:pt x="-62" y="2040"/>
                          <a:pt x="1803" y="68"/>
                          <a:pt x="4167" y="1"/>
                        </a:cubicBezTo>
                        <a:cubicBezTo>
                          <a:pt x="4904" y="-17"/>
                          <a:pt x="5632" y="154"/>
                          <a:pt x="6283" y="497"/>
                        </a:cubicBez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29" name="Google Shape;4392;p38"/>
                  <p:cNvSpPr/>
                  <p:nvPr/>
                </p:nvSpPr>
                <p:spPr>
                  <a:xfrm>
                    <a:off x="4543081" y="4845081"/>
                    <a:ext cx="277062" cy="168020"/>
                  </a:xfrm>
                  <a:custGeom>
                    <a:avLst/>
                    <a:gdLst/>
                    <a:ahLst/>
                    <a:cxnLst/>
                    <a:rect l="l" t="t" r="r" b="b"/>
                    <a:pathLst>
                      <a:path w="277062" h="168020" extrusionOk="0">
                        <a:moveTo>
                          <a:pt x="277062" y="168021"/>
                        </a:moveTo>
                        <a:lnTo>
                          <a:pt x="277062" y="160210"/>
                        </a:lnTo>
                        <a:lnTo>
                          <a:pt x="0" y="0"/>
                        </a:lnTo>
                        <a:lnTo>
                          <a:pt x="0" y="7906"/>
                        </a:lnTo>
                        <a:lnTo>
                          <a:pt x="277062" y="168021"/>
                        </a:lnTo>
                        <a:close/>
                      </a:path>
                    </a:pathLst>
                  </a:custGeom>
                  <a:solidFill>
                    <a:srgbClr val="DBDBDB"/>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222" name="Google Shape;4393;p38"/>
                <p:cNvSpPr/>
                <p:nvPr/>
              </p:nvSpPr>
              <p:spPr>
                <a:xfrm>
                  <a:off x="4550219" y="4641437"/>
                  <a:ext cx="3426" cy="199929"/>
                </a:xfrm>
                <a:custGeom>
                  <a:avLst/>
                  <a:gdLst/>
                  <a:ahLst/>
                  <a:cxnLst/>
                  <a:rect l="l" t="t" r="r" b="b"/>
                  <a:pathLst>
                    <a:path w="3426" h="199929" extrusionOk="0">
                      <a:moveTo>
                        <a:pt x="0" y="199930"/>
                      </a:moveTo>
                      <a:lnTo>
                        <a:pt x="0" y="0"/>
                      </a:lnTo>
                      <a:lnTo>
                        <a:pt x="3426" y="2000"/>
                      </a:lnTo>
                      <a:lnTo>
                        <a:pt x="3426" y="198310"/>
                      </a:lnTo>
                      <a:lnTo>
                        <a:pt x="0" y="199930"/>
                      </a:lnTo>
                      <a:close/>
                    </a:path>
                  </a:pathLst>
                </a:custGeom>
                <a:solidFill>
                  <a:srgbClr val="1E3779"/>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23" name="Google Shape;4394;p38"/>
                <p:cNvSpPr/>
                <p:nvPr/>
              </p:nvSpPr>
              <p:spPr>
                <a:xfrm>
                  <a:off x="4553645" y="4643437"/>
                  <a:ext cx="257645" cy="344805"/>
                </a:xfrm>
                <a:custGeom>
                  <a:avLst/>
                  <a:gdLst/>
                  <a:ahLst/>
                  <a:cxnLst/>
                  <a:rect l="l" t="t" r="r" b="b"/>
                  <a:pathLst>
                    <a:path w="257645" h="344805" extrusionOk="0">
                      <a:moveTo>
                        <a:pt x="0" y="0"/>
                      </a:moveTo>
                      <a:lnTo>
                        <a:pt x="0" y="196310"/>
                      </a:lnTo>
                      <a:lnTo>
                        <a:pt x="257646" y="344805"/>
                      </a:lnTo>
                      <a:lnTo>
                        <a:pt x="257646" y="148876"/>
                      </a:lnTo>
                      <a:lnTo>
                        <a:pt x="0" y="0"/>
                      </a:ln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24" name="Google Shape;4395;p38"/>
                <p:cNvSpPr/>
                <p:nvPr/>
              </p:nvSpPr>
              <p:spPr>
                <a:xfrm>
                  <a:off x="4550219" y="4839747"/>
                  <a:ext cx="261072" cy="152400"/>
                </a:xfrm>
                <a:custGeom>
                  <a:avLst/>
                  <a:gdLst/>
                  <a:ahLst/>
                  <a:cxnLst/>
                  <a:rect l="l" t="t" r="r" b="b"/>
                  <a:pathLst>
                    <a:path w="261072" h="152400" extrusionOk="0">
                      <a:moveTo>
                        <a:pt x="0" y="1619"/>
                      </a:moveTo>
                      <a:lnTo>
                        <a:pt x="261072" y="152400"/>
                      </a:lnTo>
                      <a:lnTo>
                        <a:pt x="261072" y="148495"/>
                      </a:lnTo>
                      <a:lnTo>
                        <a:pt x="3426" y="0"/>
                      </a:lnTo>
                      <a:lnTo>
                        <a:pt x="0" y="1619"/>
                      </a:lnTo>
                      <a:close/>
                    </a:path>
                  </a:pathLst>
                </a:custGeom>
                <a:solidFill>
                  <a:srgbClr val="031F60"/>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grpSp>
        <p:sp>
          <p:nvSpPr>
            <p:cNvPr id="213" name="Google Shape;4396;p38"/>
            <p:cNvSpPr/>
            <p:nvPr/>
          </p:nvSpPr>
          <p:spPr>
            <a:xfrm>
              <a:off x="2723181" y="3858886"/>
              <a:ext cx="360479" cy="597446"/>
            </a:xfrm>
            <a:custGeom>
              <a:avLst/>
              <a:gdLst/>
              <a:ahLst/>
              <a:cxnLst/>
              <a:rect l="l" t="t" r="r" b="b"/>
              <a:pathLst>
                <a:path w="360479" h="597446" extrusionOk="0">
                  <a:moveTo>
                    <a:pt x="124331" y="5750"/>
                  </a:moveTo>
                  <a:cubicBezTo>
                    <a:pt x="117764" y="22133"/>
                    <a:pt x="134515" y="42326"/>
                    <a:pt x="179153" y="56327"/>
                  </a:cubicBezTo>
                  <a:cubicBezTo>
                    <a:pt x="223792" y="70329"/>
                    <a:pt x="227884" y="52327"/>
                    <a:pt x="227884" y="52327"/>
                  </a:cubicBezTo>
                  <a:cubicBezTo>
                    <a:pt x="257639" y="65662"/>
                    <a:pt x="286647" y="80607"/>
                    <a:pt x="314781" y="97094"/>
                  </a:cubicBezTo>
                  <a:cubicBezTo>
                    <a:pt x="341526" y="116144"/>
                    <a:pt x="353424" y="170151"/>
                    <a:pt x="357040" y="261782"/>
                  </a:cubicBezTo>
                  <a:cubicBezTo>
                    <a:pt x="361228" y="367890"/>
                    <a:pt x="361609" y="525243"/>
                    <a:pt x="358087" y="552389"/>
                  </a:cubicBezTo>
                  <a:cubicBezTo>
                    <a:pt x="358087" y="552389"/>
                    <a:pt x="307929" y="602300"/>
                    <a:pt x="243874" y="597062"/>
                  </a:cubicBezTo>
                  <a:cubicBezTo>
                    <a:pt x="179820" y="591823"/>
                    <a:pt x="71793" y="534863"/>
                    <a:pt x="45619" y="491144"/>
                  </a:cubicBezTo>
                  <a:cubicBezTo>
                    <a:pt x="46285" y="398180"/>
                    <a:pt x="57231" y="383035"/>
                    <a:pt x="42193" y="329219"/>
                  </a:cubicBezTo>
                  <a:cubicBezTo>
                    <a:pt x="7738" y="206632"/>
                    <a:pt x="-10441" y="156340"/>
                    <a:pt x="6311" y="74901"/>
                  </a:cubicBezTo>
                  <a:cubicBezTo>
                    <a:pt x="20111" y="7750"/>
                    <a:pt x="39432" y="-632"/>
                    <a:pt x="65987" y="35"/>
                  </a:cubicBezTo>
                  <a:cubicBezTo>
                    <a:pt x="85522" y="901"/>
                    <a:pt x="104997" y="2816"/>
                    <a:pt x="124331" y="5750"/>
                  </a:cubicBezTo>
                  <a:close/>
                </a:path>
              </a:pathLst>
            </a:custGeom>
            <a:solidFill>
              <a:srgbClr val="F4F4F4"/>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14" name="Google Shape;4397;p38"/>
            <p:cNvSpPr/>
            <p:nvPr/>
          </p:nvSpPr>
          <p:spPr>
            <a:xfrm>
              <a:off x="2983060" y="3959444"/>
              <a:ext cx="457273" cy="356362"/>
            </a:xfrm>
            <a:custGeom>
              <a:avLst/>
              <a:gdLst/>
              <a:ahLst/>
              <a:cxnLst/>
              <a:rect l="l" t="t" r="r" b="b"/>
              <a:pathLst>
                <a:path w="457273" h="356362" extrusionOk="0">
                  <a:moveTo>
                    <a:pt x="202618" y="274952"/>
                  </a:moveTo>
                  <a:cubicBezTo>
                    <a:pt x="150080" y="288192"/>
                    <a:pt x="137707" y="255045"/>
                    <a:pt x="130759" y="227327"/>
                  </a:cubicBezTo>
                  <a:cubicBezTo>
                    <a:pt x="114388" y="160938"/>
                    <a:pt x="104870" y="100931"/>
                    <a:pt x="92497" y="62831"/>
                  </a:cubicBezTo>
                  <a:cubicBezTo>
                    <a:pt x="77840" y="18254"/>
                    <a:pt x="62421" y="11110"/>
                    <a:pt x="40721" y="2442"/>
                  </a:cubicBezTo>
                  <a:cubicBezTo>
                    <a:pt x="15308" y="-7750"/>
                    <a:pt x="-6868" y="13777"/>
                    <a:pt x="1983" y="70450"/>
                  </a:cubicBezTo>
                  <a:cubicBezTo>
                    <a:pt x="11977" y="137602"/>
                    <a:pt x="25112" y="184750"/>
                    <a:pt x="50143" y="264094"/>
                  </a:cubicBezTo>
                  <a:cubicBezTo>
                    <a:pt x="56711" y="284858"/>
                    <a:pt x="71368" y="321720"/>
                    <a:pt x="93354" y="339532"/>
                  </a:cubicBezTo>
                  <a:cubicBezTo>
                    <a:pt x="120575" y="361439"/>
                    <a:pt x="161406" y="360487"/>
                    <a:pt x="223367" y="345152"/>
                  </a:cubicBezTo>
                  <a:cubicBezTo>
                    <a:pt x="249731" y="338579"/>
                    <a:pt x="278665" y="322768"/>
                    <a:pt x="328062" y="299432"/>
                  </a:cubicBezTo>
                  <a:cubicBezTo>
                    <a:pt x="341482" y="293240"/>
                    <a:pt x="351952" y="289049"/>
                    <a:pt x="377650" y="277048"/>
                  </a:cubicBezTo>
                  <a:cubicBezTo>
                    <a:pt x="403454" y="265427"/>
                    <a:pt x="426079" y="247749"/>
                    <a:pt x="443608" y="225517"/>
                  </a:cubicBezTo>
                  <a:cubicBezTo>
                    <a:pt x="457123" y="205991"/>
                    <a:pt x="458931" y="196942"/>
                    <a:pt x="456171" y="192371"/>
                  </a:cubicBezTo>
                  <a:cubicBezTo>
                    <a:pt x="453411" y="187799"/>
                    <a:pt x="446654" y="187989"/>
                    <a:pt x="439420" y="196181"/>
                  </a:cubicBezTo>
                  <a:cubicBezTo>
                    <a:pt x="428946" y="210097"/>
                    <a:pt x="416049" y="222003"/>
                    <a:pt x="401349" y="231328"/>
                  </a:cubicBezTo>
                  <a:cubicBezTo>
                    <a:pt x="401349" y="231328"/>
                    <a:pt x="417910" y="214088"/>
                    <a:pt x="426952" y="202753"/>
                  </a:cubicBezTo>
                  <a:cubicBezTo>
                    <a:pt x="435249" y="193018"/>
                    <a:pt x="442167" y="182179"/>
                    <a:pt x="447510" y="170558"/>
                  </a:cubicBezTo>
                  <a:cubicBezTo>
                    <a:pt x="452269" y="159224"/>
                    <a:pt x="442466" y="143698"/>
                    <a:pt x="435042" y="151508"/>
                  </a:cubicBezTo>
                  <a:cubicBezTo>
                    <a:pt x="427618" y="159319"/>
                    <a:pt x="424001" y="167987"/>
                    <a:pt x="410391" y="184274"/>
                  </a:cubicBezTo>
                  <a:cubicBezTo>
                    <a:pt x="403232" y="192971"/>
                    <a:pt x="395051" y="200781"/>
                    <a:pt x="386025" y="207515"/>
                  </a:cubicBezTo>
                  <a:cubicBezTo>
                    <a:pt x="394480" y="196114"/>
                    <a:pt x="401992" y="184036"/>
                    <a:pt x="408487" y="171416"/>
                  </a:cubicBezTo>
                  <a:cubicBezTo>
                    <a:pt x="414319" y="161509"/>
                    <a:pt x="417162" y="150137"/>
                    <a:pt x="416673" y="138649"/>
                  </a:cubicBezTo>
                  <a:cubicBezTo>
                    <a:pt x="416673" y="132744"/>
                    <a:pt x="407916" y="125696"/>
                    <a:pt x="400016" y="136935"/>
                  </a:cubicBezTo>
                  <a:cubicBezTo>
                    <a:pt x="392117" y="148174"/>
                    <a:pt x="388310" y="162938"/>
                    <a:pt x="371463" y="180179"/>
                  </a:cubicBezTo>
                  <a:cubicBezTo>
                    <a:pt x="359471" y="192656"/>
                    <a:pt x="349287" y="199800"/>
                    <a:pt x="348906" y="196371"/>
                  </a:cubicBezTo>
                  <a:cubicBezTo>
                    <a:pt x="348525" y="192942"/>
                    <a:pt x="356235" y="185989"/>
                    <a:pt x="360518" y="171511"/>
                  </a:cubicBezTo>
                  <a:cubicBezTo>
                    <a:pt x="364801" y="157033"/>
                    <a:pt x="360518" y="141602"/>
                    <a:pt x="352428" y="139888"/>
                  </a:cubicBezTo>
                  <a:cubicBezTo>
                    <a:pt x="344338" y="138173"/>
                    <a:pt x="345956" y="138649"/>
                    <a:pt x="339579" y="152270"/>
                  </a:cubicBezTo>
                  <a:cubicBezTo>
                    <a:pt x="333202" y="165891"/>
                    <a:pt x="323779" y="176178"/>
                    <a:pt x="315879" y="196181"/>
                  </a:cubicBezTo>
                  <a:cubicBezTo>
                    <a:pt x="311874" y="210192"/>
                    <a:pt x="304450" y="222993"/>
                    <a:pt x="294274" y="233423"/>
                  </a:cubicBezTo>
                  <a:cubicBezTo>
                    <a:pt x="281330" y="247139"/>
                    <a:pt x="252681" y="262856"/>
                    <a:pt x="202618" y="274952"/>
                  </a:cubicBezTo>
                  <a:close/>
                </a:path>
              </a:pathLst>
            </a:custGeom>
            <a:solidFill>
              <a:srgbClr val="DFAE8E"/>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15" name="Google Shape;4398;p38"/>
            <p:cNvSpPr/>
            <p:nvPr/>
          </p:nvSpPr>
          <p:spPr>
            <a:xfrm>
              <a:off x="2966834" y="3952080"/>
              <a:ext cx="139371" cy="203905"/>
            </a:xfrm>
            <a:custGeom>
              <a:avLst/>
              <a:gdLst/>
              <a:ahLst/>
              <a:cxnLst/>
              <a:rect l="l" t="t" r="r" b="b"/>
              <a:pathLst>
                <a:path w="139371" h="203905" extrusionOk="0">
                  <a:moveTo>
                    <a:pt x="37531" y="948"/>
                  </a:moveTo>
                  <a:cubicBezTo>
                    <a:pt x="72652" y="-4291"/>
                    <a:pt x="97493" y="11521"/>
                    <a:pt x="113007" y="64861"/>
                  </a:cubicBezTo>
                  <a:cubicBezTo>
                    <a:pt x="128521" y="118201"/>
                    <a:pt x="139371" y="161921"/>
                    <a:pt x="139371" y="161921"/>
                  </a:cubicBezTo>
                  <a:cubicBezTo>
                    <a:pt x="125444" y="182018"/>
                    <a:pt x="104367" y="196020"/>
                    <a:pt x="80456" y="201068"/>
                  </a:cubicBezTo>
                  <a:cubicBezTo>
                    <a:pt x="38483" y="211165"/>
                    <a:pt x="23350" y="191067"/>
                    <a:pt x="23350" y="191067"/>
                  </a:cubicBezTo>
                  <a:cubicBezTo>
                    <a:pt x="23350" y="191067"/>
                    <a:pt x="11643" y="135251"/>
                    <a:pt x="4314" y="97246"/>
                  </a:cubicBezTo>
                  <a:cubicBezTo>
                    <a:pt x="-3015" y="59241"/>
                    <a:pt x="-5965" y="7330"/>
                    <a:pt x="37531" y="948"/>
                  </a:cubicBezTo>
                  <a:close/>
                </a:path>
              </a:pathLst>
            </a:custGeom>
            <a:solidFill>
              <a:srgbClr val="EDEDE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16" name="Google Shape;4399;p38"/>
            <p:cNvSpPr/>
            <p:nvPr/>
          </p:nvSpPr>
          <p:spPr>
            <a:xfrm>
              <a:off x="2806828" y="3576743"/>
              <a:ext cx="227254" cy="250802"/>
            </a:xfrm>
            <a:custGeom>
              <a:avLst/>
              <a:gdLst/>
              <a:ahLst/>
              <a:cxnLst/>
              <a:rect l="l" t="t" r="r" b="b"/>
              <a:pathLst>
                <a:path w="227254" h="250802" extrusionOk="0">
                  <a:moveTo>
                    <a:pt x="214479" y="103393"/>
                  </a:moveTo>
                  <a:cubicBezTo>
                    <a:pt x="214479" y="103393"/>
                    <a:pt x="269967" y="18907"/>
                    <a:pt x="149663" y="1762"/>
                  </a:cubicBezTo>
                  <a:cubicBezTo>
                    <a:pt x="62861" y="-10716"/>
                    <a:pt x="6896" y="45100"/>
                    <a:pt x="710" y="105679"/>
                  </a:cubicBezTo>
                  <a:cubicBezTo>
                    <a:pt x="-5477" y="163496"/>
                    <a:pt x="30119" y="223599"/>
                    <a:pt x="55817" y="247411"/>
                  </a:cubicBezTo>
                  <a:cubicBezTo>
                    <a:pt x="68381" y="251888"/>
                    <a:pt x="95316" y="254460"/>
                    <a:pt x="130817" y="238363"/>
                  </a:cubicBezTo>
                  <a:cubicBezTo>
                    <a:pt x="132258" y="222532"/>
                    <a:pt x="132799" y="206635"/>
                    <a:pt x="132435" y="190738"/>
                  </a:cubicBezTo>
                  <a:cubicBezTo>
                    <a:pt x="132435" y="190738"/>
                    <a:pt x="90748" y="101869"/>
                    <a:pt x="214479" y="103393"/>
                  </a:cubicBezTo>
                  <a:close/>
                </a:path>
              </a:pathLst>
            </a:custGeom>
            <a:solidFill>
              <a:srgbClr val="3A2C6D"/>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17" name="Google Shape;4400;p38"/>
            <p:cNvSpPr/>
            <p:nvPr/>
          </p:nvSpPr>
          <p:spPr>
            <a:xfrm>
              <a:off x="3061186" y="4495381"/>
              <a:ext cx="201300" cy="278129"/>
            </a:xfrm>
            <a:custGeom>
              <a:avLst/>
              <a:gdLst/>
              <a:ahLst/>
              <a:cxnLst/>
              <a:rect l="l" t="t" r="r" b="b"/>
              <a:pathLst>
                <a:path w="201300" h="278129" extrusionOk="0">
                  <a:moveTo>
                    <a:pt x="201301" y="253746"/>
                  </a:moveTo>
                  <a:lnTo>
                    <a:pt x="201301" y="0"/>
                  </a:lnTo>
                  <a:lnTo>
                    <a:pt x="0" y="117634"/>
                  </a:lnTo>
                  <a:lnTo>
                    <a:pt x="77570" y="278130"/>
                  </a:lnTo>
                  <a:lnTo>
                    <a:pt x="201301" y="253746"/>
                  </a:lnTo>
                  <a:close/>
                </a:path>
              </a:pathLst>
            </a:custGeom>
            <a:solidFill>
              <a:srgbClr val="C4C7D6"/>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18" name="Google Shape;4401;p38"/>
            <p:cNvSpPr/>
            <p:nvPr/>
          </p:nvSpPr>
          <p:spPr>
            <a:xfrm>
              <a:off x="3130570" y="4465187"/>
              <a:ext cx="131916" cy="77057"/>
            </a:xfrm>
            <a:custGeom>
              <a:avLst/>
              <a:gdLst/>
              <a:ahLst/>
              <a:cxnLst/>
              <a:rect l="l" t="t" r="r" b="b"/>
              <a:pathLst>
                <a:path w="131916" h="77057" extrusionOk="0">
                  <a:moveTo>
                    <a:pt x="0" y="44863"/>
                  </a:moveTo>
                  <a:lnTo>
                    <a:pt x="77284" y="0"/>
                  </a:lnTo>
                  <a:lnTo>
                    <a:pt x="131916" y="31528"/>
                  </a:lnTo>
                  <a:lnTo>
                    <a:pt x="51777" y="77057"/>
                  </a:lnTo>
                  <a:lnTo>
                    <a:pt x="0" y="44863"/>
                  </a:lnTo>
                  <a:close/>
                </a:path>
              </a:pathLst>
            </a:custGeom>
            <a:solidFill>
              <a:srgbClr val="D6D8E5"/>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300" name="Titre 1"/>
          <p:cNvSpPr>
            <a:spLocks noGrp="1"/>
          </p:cNvSpPr>
          <p:nvPr>
            <p:ph type="title" hasCustomPrompt="1"/>
          </p:nvPr>
        </p:nvSpPr>
        <p:spPr>
          <a:xfrm>
            <a:off x="5894184" y="665865"/>
            <a:ext cx="5351521" cy="991517"/>
          </a:xfrm>
          <a:prstGeom prst="rect">
            <a:avLst/>
          </a:prstGeom>
        </p:spPr>
        <p:txBody>
          <a:bodyPr anchor="b"/>
          <a:lstStyle>
            <a:lvl1pPr algn="ctr">
              <a:defRPr sz="6000">
                <a:solidFill>
                  <a:schemeClr val="tx2"/>
                </a:solidFill>
                <a:latin typeface="Baloo Thambi 2" panose="03080502040302020200" pitchFamily="66" charset="0"/>
              </a:defRPr>
            </a:lvl1pPr>
          </a:lstStyle>
          <a:p>
            <a:r>
              <a:rPr lang="fr-FR" dirty="0"/>
              <a:t>MON ATELIER</a:t>
            </a:r>
          </a:p>
        </p:txBody>
      </p:sp>
    </p:spTree>
    <p:extLst>
      <p:ext uri="{BB962C8B-B14F-4D97-AF65-F5344CB8AC3E}">
        <p14:creationId xmlns:p14="http://schemas.microsoft.com/office/powerpoint/2010/main" val="232728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p:nvPr userDrawn="1"/>
        </p:nvSpPr>
        <p:spPr>
          <a:xfrm>
            <a:off x="914400" y="3363749"/>
            <a:ext cx="2995863" cy="29958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4420905" y="3363749"/>
            <a:ext cx="2995863" cy="29958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7927410" y="3363749"/>
            <a:ext cx="2995863" cy="299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3" name="Image 7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25341" y="214488"/>
            <a:ext cx="2444451" cy="2923985"/>
          </a:xfrm>
          <a:prstGeom prst="rect">
            <a:avLst/>
          </a:prstGeom>
        </p:spPr>
      </p:pic>
      <p:sp>
        <p:nvSpPr>
          <p:cNvPr id="74" name="Titre 1"/>
          <p:cNvSpPr>
            <a:spLocks noGrp="1"/>
          </p:cNvSpPr>
          <p:nvPr>
            <p:ph type="title" hasCustomPrompt="1"/>
          </p:nvPr>
        </p:nvSpPr>
        <p:spPr>
          <a:xfrm>
            <a:off x="902366" y="627230"/>
            <a:ext cx="8455817" cy="991517"/>
          </a:xfrm>
          <a:prstGeom prst="rect">
            <a:avLst/>
          </a:prstGeom>
        </p:spPr>
        <p:txBody>
          <a:bodyPr anchor="b"/>
          <a:lstStyle>
            <a:lvl1pPr algn="ctr">
              <a:defRPr sz="6000">
                <a:solidFill>
                  <a:schemeClr val="tx2"/>
                </a:solidFill>
                <a:latin typeface="Baloo Thambi 2" panose="03080502040302020200" pitchFamily="66" charset="0"/>
              </a:defRPr>
            </a:lvl1pPr>
          </a:lstStyle>
          <a:p>
            <a:r>
              <a:rPr lang="fr-FR" dirty="0"/>
              <a:t>MON ATELIER</a:t>
            </a:r>
          </a:p>
        </p:txBody>
      </p:sp>
      <p:sp>
        <p:nvSpPr>
          <p:cNvPr id="13" name="Hexagone 12"/>
          <p:cNvSpPr/>
          <p:nvPr userDrawn="1"/>
        </p:nvSpPr>
        <p:spPr>
          <a:xfrm>
            <a:off x="753982" y="2774199"/>
            <a:ext cx="691622" cy="596226"/>
          </a:xfrm>
          <a:prstGeom prst="hexagon">
            <a:avLst/>
          </a:prstGeom>
          <a:solidFill>
            <a:srgbClr val="1E3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Hexagone 13"/>
          <p:cNvSpPr/>
          <p:nvPr userDrawn="1"/>
        </p:nvSpPr>
        <p:spPr>
          <a:xfrm>
            <a:off x="4267420" y="2774199"/>
            <a:ext cx="691622" cy="59622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Hexagone 14"/>
          <p:cNvSpPr/>
          <p:nvPr userDrawn="1"/>
        </p:nvSpPr>
        <p:spPr>
          <a:xfrm>
            <a:off x="7764382" y="2767523"/>
            <a:ext cx="691622" cy="59622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035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1" name="Rectangle 10"/>
          <p:cNvSpPr/>
          <p:nvPr userDrawn="1"/>
        </p:nvSpPr>
        <p:spPr>
          <a:xfrm rot="5400000">
            <a:off x="5784106" y="-637953"/>
            <a:ext cx="606056" cy="7517219"/>
          </a:xfrm>
          <a:prstGeom prst="rect">
            <a:avLst/>
          </a:prstGeom>
          <a:solidFill>
            <a:srgbClr val="FF6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userDrawn="1"/>
        </p:nvSpPr>
        <p:spPr>
          <a:xfrm>
            <a:off x="6340544" y="4061636"/>
            <a:ext cx="5316279" cy="2264735"/>
          </a:xfrm>
          <a:prstGeom prst="rect">
            <a:avLst/>
          </a:prstGeom>
          <a:noFill/>
          <a:ln>
            <a:solidFill>
              <a:schemeClr val="accent1"/>
            </a:solidFill>
          </a:ln>
        </p:spPr>
        <p:txBody>
          <a:bodyPr wrap="square" rtlCol="0">
            <a:spAutoFit/>
          </a:bodyPr>
          <a:lstStyle/>
          <a:p>
            <a:endParaRPr lang="fr-FR" dirty="0"/>
          </a:p>
        </p:txBody>
      </p:sp>
      <p:sp>
        <p:nvSpPr>
          <p:cNvPr id="15" name="ZoneTexte 14"/>
          <p:cNvSpPr txBox="1"/>
          <p:nvPr userDrawn="1"/>
        </p:nvSpPr>
        <p:spPr>
          <a:xfrm>
            <a:off x="581241" y="4061636"/>
            <a:ext cx="5316279" cy="2264735"/>
          </a:xfrm>
          <a:prstGeom prst="rect">
            <a:avLst/>
          </a:prstGeom>
          <a:noFill/>
          <a:ln>
            <a:solidFill>
              <a:schemeClr val="accent1"/>
            </a:solidFill>
          </a:ln>
        </p:spPr>
        <p:txBody>
          <a:bodyPr wrap="square" rtlCol="0">
            <a:spAutoFit/>
          </a:bodyPr>
          <a:lstStyle/>
          <a:p>
            <a:endParaRPr lang="fr-FR" dirty="0"/>
          </a:p>
        </p:txBody>
      </p:sp>
      <p:grpSp>
        <p:nvGrpSpPr>
          <p:cNvPr id="6" name="Google Shape;3518;p38"/>
          <p:cNvGrpSpPr/>
          <p:nvPr userDrawn="1"/>
        </p:nvGrpSpPr>
        <p:grpSpPr>
          <a:xfrm>
            <a:off x="827766" y="734426"/>
            <a:ext cx="2843022" cy="3068423"/>
            <a:chOff x="2473900" y="225896"/>
            <a:chExt cx="3899746" cy="4762328"/>
          </a:xfrm>
        </p:grpSpPr>
        <p:sp>
          <p:nvSpPr>
            <p:cNvPr id="7" name="Google Shape;3547;p38"/>
            <p:cNvSpPr/>
            <p:nvPr/>
          </p:nvSpPr>
          <p:spPr>
            <a:xfrm>
              <a:off x="5586458" y="2808047"/>
              <a:ext cx="658819" cy="381000"/>
            </a:xfrm>
            <a:custGeom>
              <a:avLst/>
              <a:gdLst/>
              <a:ahLst/>
              <a:cxnLst/>
              <a:rect l="l" t="t" r="r" b="b"/>
              <a:pathLst>
                <a:path w="658819" h="381000" extrusionOk="0">
                  <a:moveTo>
                    <a:pt x="658819" y="190500"/>
                  </a:moveTo>
                  <a:cubicBezTo>
                    <a:pt x="658819" y="295710"/>
                    <a:pt x="511337" y="381000"/>
                    <a:pt x="329409" y="381000"/>
                  </a:cubicBezTo>
                  <a:cubicBezTo>
                    <a:pt x="147482" y="381000"/>
                    <a:pt x="0" y="295710"/>
                    <a:pt x="0" y="190500"/>
                  </a:cubicBezTo>
                  <a:cubicBezTo>
                    <a:pt x="0" y="85290"/>
                    <a:pt x="147481" y="0"/>
                    <a:pt x="329409" y="0"/>
                  </a:cubicBezTo>
                  <a:cubicBezTo>
                    <a:pt x="511337" y="0"/>
                    <a:pt x="658819" y="85290"/>
                    <a:pt x="658819" y="19050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548;p38"/>
            <p:cNvSpPr/>
            <p:nvPr/>
          </p:nvSpPr>
          <p:spPr>
            <a:xfrm>
              <a:off x="5921101" y="2949869"/>
              <a:ext cx="191092" cy="147874"/>
            </a:xfrm>
            <a:custGeom>
              <a:avLst/>
              <a:gdLst/>
              <a:ahLst/>
              <a:cxnLst/>
              <a:rect l="l" t="t" r="r" b="b"/>
              <a:pathLst>
                <a:path w="191092" h="147874" extrusionOk="0">
                  <a:moveTo>
                    <a:pt x="175923" y="5"/>
                  </a:moveTo>
                  <a:cubicBezTo>
                    <a:pt x="153005" y="19055"/>
                    <a:pt x="118866" y="1625"/>
                    <a:pt x="117534" y="3339"/>
                  </a:cubicBezTo>
                  <a:cubicBezTo>
                    <a:pt x="90651" y="28352"/>
                    <a:pt x="62427" y="51879"/>
                    <a:pt x="32995" y="73824"/>
                  </a:cubicBezTo>
                  <a:cubicBezTo>
                    <a:pt x="18731" y="85064"/>
                    <a:pt x="-3522" y="100113"/>
                    <a:pt x="472" y="121449"/>
                  </a:cubicBezTo>
                  <a:cubicBezTo>
                    <a:pt x="7699" y="160121"/>
                    <a:pt x="69511" y="148214"/>
                    <a:pt x="92810" y="136403"/>
                  </a:cubicBezTo>
                  <a:cubicBezTo>
                    <a:pt x="116108" y="124592"/>
                    <a:pt x="135127" y="104971"/>
                    <a:pt x="157189" y="91255"/>
                  </a:cubicBezTo>
                  <a:cubicBezTo>
                    <a:pt x="172975" y="81730"/>
                    <a:pt x="188475" y="76396"/>
                    <a:pt x="190948" y="56489"/>
                  </a:cubicBezTo>
                  <a:cubicBezTo>
                    <a:pt x="192564" y="44678"/>
                    <a:pt x="180202" y="-566"/>
                    <a:pt x="175923"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49;p38"/>
            <p:cNvSpPr/>
            <p:nvPr/>
          </p:nvSpPr>
          <p:spPr>
            <a:xfrm>
              <a:off x="5922144" y="2998547"/>
              <a:ext cx="190145" cy="99367"/>
            </a:xfrm>
            <a:custGeom>
              <a:avLst/>
              <a:gdLst/>
              <a:ahLst/>
              <a:cxnLst/>
              <a:rect l="l" t="t" r="r" b="b"/>
              <a:pathLst>
                <a:path w="190145" h="99367" extrusionOk="0">
                  <a:moveTo>
                    <a:pt x="189715" y="0"/>
                  </a:moveTo>
                  <a:cubicBezTo>
                    <a:pt x="186767" y="19050"/>
                    <a:pt x="171457" y="24289"/>
                    <a:pt x="155861" y="34004"/>
                  </a:cubicBezTo>
                  <a:cubicBezTo>
                    <a:pt x="133419" y="47911"/>
                    <a:pt x="113639" y="68104"/>
                    <a:pt x="90340" y="79915"/>
                  </a:cubicBezTo>
                  <a:cubicBezTo>
                    <a:pt x="68849" y="90774"/>
                    <a:pt x="15120" y="101632"/>
                    <a:pt x="0" y="74009"/>
                  </a:cubicBezTo>
                  <a:cubicBezTo>
                    <a:pt x="8178" y="111347"/>
                    <a:pt x="68849" y="99632"/>
                    <a:pt x="91957" y="87916"/>
                  </a:cubicBezTo>
                  <a:cubicBezTo>
                    <a:pt x="115065" y="76200"/>
                    <a:pt x="134275" y="56483"/>
                    <a:pt x="156336" y="42767"/>
                  </a:cubicBezTo>
                  <a:cubicBezTo>
                    <a:pt x="172122" y="33242"/>
                    <a:pt x="187623" y="27908"/>
                    <a:pt x="190095" y="8001"/>
                  </a:cubicBezTo>
                  <a:cubicBezTo>
                    <a:pt x="190229" y="5325"/>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50;p38"/>
            <p:cNvSpPr/>
            <p:nvPr/>
          </p:nvSpPr>
          <p:spPr>
            <a:xfrm>
              <a:off x="5725279" y="2875668"/>
              <a:ext cx="190969" cy="142447"/>
            </a:xfrm>
            <a:custGeom>
              <a:avLst/>
              <a:gdLst/>
              <a:ahLst/>
              <a:cxnLst/>
              <a:rect l="l" t="t" r="r" b="b"/>
              <a:pathLst>
                <a:path w="190969" h="142446" extrusionOk="0">
                  <a:moveTo>
                    <a:pt x="173186" y="102"/>
                  </a:moveTo>
                  <a:cubicBezTo>
                    <a:pt x="150268" y="19152"/>
                    <a:pt x="110138" y="-1613"/>
                    <a:pt x="108522" y="102"/>
                  </a:cubicBezTo>
                  <a:cubicBezTo>
                    <a:pt x="84624" y="24276"/>
                    <a:pt x="59386" y="47079"/>
                    <a:pt x="32921" y="68396"/>
                  </a:cubicBezTo>
                  <a:cubicBezTo>
                    <a:pt x="18657" y="79636"/>
                    <a:pt x="-3596" y="94685"/>
                    <a:pt x="493" y="116021"/>
                  </a:cubicBezTo>
                  <a:cubicBezTo>
                    <a:pt x="7626" y="154693"/>
                    <a:pt x="69437" y="142786"/>
                    <a:pt x="92736" y="130975"/>
                  </a:cubicBezTo>
                  <a:cubicBezTo>
                    <a:pt x="116034" y="119164"/>
                    <a:pt x="135148" y="99543"/>
                    <a:pt x="157210" y="85827"/>
                  </a:cubicBezTo>
                  <a:cubicBezTo>
                    <a:pt x="172901" y="76302"/>
                    <a:pt x="188402" y="70968"/>
                    <a:pt x="190874" y="51061"/>
                  </a:cubicBezTo>
                  <a:cubicBezTo>
                    <a:pt x="192300" y="39249"/>
                    <a:pt x="177275" y="-374"/>
                    <a:pt x="173186" y="10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51;p38"/>
            <p:cNvSpPr/>
            <p:nvPr/>
          </p:nvSpPr>
          <p:spPr>
            <a:xfrm>
              <a:off x="5725677" y="2921300"/>
              <a:ext cx="190145" cy="99378"/>
            </a:xfrm>
            <a:custGeom>
              <a:avLst/>
              <a:gdLst/>
              <a:ahLst/>
              <a:cxnLst/>
              <a:rect l="l" t="t" r="r" b="b"/>
              <a:pathLst>
                <a:path w="190145" h="99378" extrusionOk="0">
                  <a:moveTo>
                    <a:pt x="189715" y="0"/>
                  </a:moveTo>
                  <a:cubicBezTo>
                    <a:pt x="186767" y="19050"/>
                    <a:pt x="171457" y="24289"/>
                    <a:pt x="155861" y="34004"/>
                  </a:cubicBezTo>
                  <a:cubicBezTo>
                    <a:pt x="133418" y="48006"/>
                    <a:pt x="113639" y="68104"/>
                    <a:pt x="90340" y="79915"/>
                  </a:cubicBezTo>
                  <a:cubicBezTo>
                    <a:pt x="68849" y="90869"/>
                    <a:pt x="15120" y="101727"/>
                    <a:pt x="0" y="74104"/>
                  </a:cubicBezTo>
                  <a:cubicBezTo>
                    <a:pt x="8178" y="111347"/>
                    <a:pt x="68944" y="99631"/>
                    <a:pt x="91957" y="87916"/>
                  </a:cubicBezTo>
                  <a:cubicBezTo>
                    <a:pt x="114970" y="76200"/>
                    <a:pt x="134274" y="56579"/>
                    <a:pt x="156431" y="42767"/>
                  </a:cubicBezTo>
                  <a:cubicBezTo>
                    <a:pt x="172122" y="33242"/>
                    <a:pt x="187622" y="27908"/>
                    <a:pt x="190095" y="8001"/>
                  </a:cubicBezTo>
                  <a:cubicBezTo>
                    <a:pt x="190228" y="5324"/>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52;p38"/>
            <p:cNvSpPr/>
            <p:nvPr/>
          </p:nvSpPr>
          <p:spPr>
            <a:xfrm>
              <a:off x="5773415" y="2020234"/>
              <a:ext cx="328490" cy="943536"/>
            </a:xfrm>
            <a:custGeom>
              <a:avLst/>
              <a:gdLst/>
              <a:ahLst/>
              <a:cxnLst/>
              <a:rect l="l" t="t" r="r" b="b"/>
              <a:pathLst>
                <a:path w="328490" h="943536" extrusionOk="0">
                  <a:moveTo>
                    <a:pt x="324560" y="81915"/>
                  </a:moveTo>
                  <a:cubicBezTo>
                    <a:pt x="323514" y="116681"/>
                    <a:pt x="312673" y="267367"/>
                    <a:pt x="307918" y="347091"/>
                  </a:cubicBezTo>
                  <a:cubicBezTo>
                    <a:pt x="303163" y="426815"/>
                    <a:pt x="301927" y="524637"/>
                    <a:pt x="301927" y="524637"/>
                  </a:cubicBezTo>
                  <a:cubicBezTo>
                    <a:pt x="301927" y="524637"/>
                    <a:pt x="315716" y="582740"/>
                    <a:pt x="324560" y="651034"/>
                  </a:cubicBezTo>
                  <a:cubicBezTo>
                    <a:pt x="333403" y="719328"/>
                    <a:pt x="324560" y="934879"/>
                    <a:pt x="324560" y="934879"/>
                  </a:cubicBezTo>
                  <a:cubicBezTo>
                    <a:pt x="306701" y="946423"/>
                    <a:pt x="283745" y="946423"/>
                    <a:pt x="265886" y="934879"/>
                  </a:cubicBezTo>
                  <a:cubicBezTo>
                    <a:pt x="265886" y="934879"/>
                    <a:pt x="229274" y="762381"/>
                    <a:pt x="212252" y="684657"/>
                  </a:cubicBezTo>
                  <a:cubicBezTo>
                    <a:pt x="195230" y="606933"/>
                    <a:pt x="192378" y="562166"/>
                    <a:pt x="183724" y="513969"/>
                  </a:cubicBezTo>
                  <a:cubicBezTo>
                    <a:pt x="173073" y="455676"/>
                    <a:pt x="150060" y="183642"/>
                    <a:pt x="150060" y="183642"/>
                  </a:cubicBezTo>
                  <a:lnTo>
                    <a:pt x="140551" y="184214"/>
                  </a:lnTo>
                  <a:lnTo>
                    <a:pt x="116206" y="491490"/>
                  </a:lnTo>
                  <a:cubicBezTo>
                    <a:pt x="123766" y="514131"/>
                    <a:pt x="128959" y="537496"/>
                    <a:pt x="131707" y="561213"/>
                  </a:cubicBezTo>
                  <a:cubicBezTo>
                    <a:pt x="138363" y="611219"/>
                    <a:pt x="124670" y="862870"/>
                    <a:pt x="124670" y="862870"/>
                  </a:cubicBezTo>
                  <a:cubicBezTo>
                    <a:pt x="104700" y="873966"/>
                    <a:pt x="80213" y="872938"/>
                    <a:pt x="61241" y="860203"/>
                  </a:cubicBezTo>
                  <a:cubicBezTo>
                    <a:pt x="61241" y="860203"/>
                    <a:pt x="0" y="526828"/>
                    <a:pt x="0" y="476250"/>
                  </a:cubicBezTo>
                  <a:cubicBezTo>
                    <a:pt x="0" y="442722"/>
                    <a:pt x="5706" y="0"/>
                    <a:pt x="570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53;p38"/>
            <p:cNvSpPr/>
            <p:nvPr/>
          </p:nvSpPr>
          <p:spPr>
            <a:xfrm>
              <a:off x="5847677" y="1431875"/>
              <a:ext cx="210314" cy="204988"/>
            </a:xfrm>
            <a:custGeom>
              <a:avLst/>
              <a:gdLst/>
              <a:ahLst/>
              <a:cxnLst/>
              <a:rect l="l" t="t" r="r" b="b"/>
              <a:pathLst>
                <a:path w="210314" h="204988" extrusionOk="0">
                  <a:moveTo>
                    <a:pt x="167279" y="0"/>
                  </a:moveTo>
                  <a:cubicBezTo>
                    <a:pt x="167279" y="0"/>
                    <a:pt x="163380" y="75629"/>
                    <a:pt x="165092" y="82391"/>
                  </a:cubicBezTo>
                  <a:cubicBezTo>
                    <a:pt x="166804" y="89154"/>
                    <a:pt x="199707" y="110966"/>
                    <a:pt x="209312" y="119158"/>
                  </a:cubicBezTo>
                  <a:cubicBezTo>
                    <a:pt x="218916" y="127349"/>
                    <a:pt x="157104" y="188214"/>
                    <a:pt x="127054" y="202025"/>
                  </a:cubicBezTo>
                  <a:cubicBezTo>
                    <a:pt x="97004" y="215836"/>
                    <a:pt x="1719" y="179451"/>
                    <a:pt x="102" y="132588"/>
                  </a:cubicBezTo>
                  <a:cubicBezTo>
                    <a:pt x="-1515" y="85725"/>
                    <a:pt x="16363" y="46387"/>
                    <a:pt x="31008" y="44291"/>
                  </a:cubicBezTo>
                  <a:cubicBezTo>
                    <a:pt x="45653" y="42196"/>
                    <a:pt x="167279" y="0"/>
                    <a:pt x="16727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54;p38"/>
            <p:cNvSpPr/>
            <p:nvPr/>
          </p:nvSpPr>
          <p:spPr>
            <a:xfrm>
              <a:off x="5515422" y="1497214"/>
              <a:ext cx="317332" cy="453297"/>
            </a:xfrm>
            <a:custGeom>
              <a:avLst/>
              <a:gdLst/>
              <a:ahLst/>
              <a:cxnLst/>
              <a:rect l="l" t="t" r="r" b="b"/>
              <a:pathLst>
                <a:path w="317332" h="453297" extrusionOk="0">
                  <a:moveTo>
                    <a:pt x="317332" y="2194"/>
                  </a:moveTo>
                  <a:cubicBezTo>
                    <a:pt x="317332" y="2194"/>
                    <a:pt x="296887" y="-29144"/>
                    <a:pt x="222237" y="145069"/>
                  </a:cubicBezTo>
                  <a:cubicBezTo>
                    <a:pt x="147588" y="319281"/>
                    <a:pt x="101562" y="365001"/>
                    <a:pt x="68088" y="408340"/>
                  </a:cubicBezTo>
                  <a:cubicBezTo>
                    <a:pt x="37848" y="447773"/>
                    <a:pt x="22918" y="385099"/>
                    <a:pt x="22918" y="385099"/>
                  </a:cubicBezTo>
                  <a:cubicBezTo>
                    <a:pt x="22918" y="385099"/>
                    <a:pt x="46977" y="354714"/>
                    <a:pt x="26912" y="354714"/>
                  </a:cubicBezTo>
                  <a:cubicBezTo>
                    <a:pt x="15691" y="355381"/>
                    <a:pt x="0" y="378526"/>
                    <a:pt x="0" y="378526"/>
                  </a:cubicBezTo>
                  <a:lnTo>
                    <a:pt x="25581" y="419484"/>
                  </a:lnTo>
                  <a:lnTo>
                    <a:pt x="92147" y="453298"/>
                  </a:lnTo>
                  <a:cubicBezTo>
                    <a:pt x="92147" y="453298"/>
                    <a:pt x="173644" y="378241"/>
                    <a:pt x="199985" y="331949"/>
                  </a:cubicBezTo>
                  <a:cubicBezTo>
                    <a:pt x="228514" y="295468"/>
                    <a:pt x="271211" y="223078"/>
                    <a:pt x="271211" y="22307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55;p38"/>
            <p:cNvSpPr/>
            <p:nvPr/>
          </p:nvSpPr>
          <p:spPr>
            <a:xfrm>
              <a:off x="5490085" y="1875271"/>
              <a:ext cx="151441" cy="99116"/>
            </a:xfrm>
            <a:custGeom>
              <a:avLst/>
              <a:gdLst/>
              <a:ahLst/>
              <a:cxnLst/>
              <a:rect l="l" t="t" r="r" b="b"/>
              <a:pathLst>
                <a:path w="151441" h="99116" extrusionOk="0">
                  <a:moveTo>
                    <a:pt x="25622" y="35807"/>
                  </a:moveTo>
                  <a:cubicBezTo>
                    <a:pt x="24861" y="35236"/>
                    <a:pt x="4986" y="12090"/>
                    <a:pt x="4986" y="12090"/>
                  </a:cubicBezTo>
                  <a:cubicBezTo>
                    <a:pt x="4986" y="12090"/>
                    <a:pt x="-6901" y="1708"/>
                    <a:pt x="6032" y="946"/>
                  </a:cubicBezTo>
                  <a:cubicBezTo>
                    <a:pt x="18965" y="184"/>
                    <a:pt x="65086" y="89"/>
                    <a:pt x="65086" y="89"/>
                  </a:cubicBezTo>
                  <a:cubicBezTo>
                    <a:pt x="69803" y="-369"/>
                    <a:pt x="74510" y="955"/>
                    <a:pt x="78305" y="3803"/>
                  </a:cubicBezTo>
                  <a:cubicBezTo>
                    <a:pt x="84105" y="8375"/>
                    <a:pt x="150957" y="93148"/>
                    <a:pt x="150957" y="93148"/>
                  </a:cubicBezTo>
                  <a:cubicBezTo>
                    <a:pt x="150957" y="93148"/>
                    <a:pt x="153905" y="98291"/>
                    <a:pt x="145252" y="98863"/>
                  </a:cubicBezTo>
                  <a:cubicBezTo>
                    <a:pt x="136598" y="99434"/>
                    <a:pt x="80587" y="98863"/>
                    <a:pt x="80587" y="98863"/>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556;p38"/>
            <p:cNvSpPr/>
            <p:nvPr/>
          </p:nvSpPr>
          <p:spPr>
            <a:xfrm>
              <a:off x="5494480" y="1896496"/>
              <a:ext cx="98885" cy="82426"/>
            </a:xfrm>
            <a:custGeom>
              <a:avLst/>
              <a:gdLst/>
              <a:ahLst/>
              <a:cxnLst/>
              <a:rect l="l" t="t" r="r" b="b"/>
              <a:pathLst>
                <a:path w="98885" h="82426" extrusionOk="0">
                  <a:moveTo>
                    <a:pt x="15807" y="295"/>
                  </a:moveTo>
                  <a:cubicBezTo>
                    <a:pt x="15807" y="295"/>
                    <a:pt x="-3878" y="-3420"/>
                    <a:pt x="687" y="15534"/>
                  </a:cubicBezTo>
                  <a:cubicBezTo>
                    <a:pt x="5251" y="34489"/>
                    <a:pt x="33495" y="54111"/>
                    <a:pt x="33495" y="54111"/>
                  </a:cubicBezTo>
                  <a:lnTo>
                    <a:pt x="62974" y="78876"/>
                  </a:lnTo>
                  <a:cubicBezTo>
                    <a:pt x="70334" y="83610"/>
                    <a:pt x="79768" y="83610"/>
                    <a:pt x="87128" y="78876"/>
                  </a:cubicBezTo>
                  <a:cubicBezTo>
                    <a:pt x="94736" y="74113"/>
                    <a:pt x="105387" y="61159"/>
                    <a:pt x="93690" y="48872"/>
                  </a:cubicBezTo>
                  <a:cubicBezTo>
                    <a:pt x="81993" y="36585"/>
                    <a:pt x="71533" y="9629"/>
                    <a:pt x="41673" y="10772"/>
                  </a:cubicBezTo>
                  <a:cubicBezTo>
                    <a:pt x="41673" y="10772"/>
                    <a:pt x="40056" y="3628"/>
                    <a:pt x="22654" y="1247"/>
                  </a:cubicBezTo>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57;p38"/>
            <p:cNvSpPr/>
            <p:nvPr/>
          </p:nvSpPr>
          <p:spPr>
            <a:xfrm>
              <a:off x="5773193" y="1460583"/>
              <a:ext cx="342080" cy="688737"/>
            </a:xfrm>
            <a:custGeom>
              <a:avLst/>
              <a:gdLst/>
              <a:ahLst/>
              <a:cxnLst/>
              <a:rect l="l" t="t" r="r" b="b"/>
              <a:pathLst>
                <a:path w="342080" h="688737" extrusionOk="0">
                  <a:moveTo>
                    <a:pt x="250227" y="66733"/>
                  </a:moveTo>
                  <a:cubicBezTo>
                    <a:pt x="250227" y="66733"/>
                    <a:pt x="195357" y="148457"/>
                    <a:pt x="118901" y="156172"/>
                  </a:cubicBezTo>
                  <a:cubicBezTo>
                    <a:pt x="94841" y="132360"/>
                    <a:pt x="92654" y="47683"/>
                    <a:pt x="126033" y="20632"/>
                  </a:cubicBezTo>
                  <a:cubicBezTo>
                    <a:pt x="126033" y="20632"/>
                    <a:pt x="95317" y="-4229"/>
                    <a:pt x="74301" y="629"/>
                  </a:cubicBezTo>
                  <a:cubicBezTo>
                    <a:pt x="49433" y="14088"/>
                    <a:pt x="30395" y="36272"/>
                    <a:pt x="20857" y="62923"/>
                  </a:cubicBezTo>
                  <a:cubicBezTo>
                    <a:pt x="6783" y="106071"/>
                    <a:pt x="-1110" y="155792"/>
                    <a:pt x="126" y="236087"/>
                  </a:cubicBezTo>
                  <a:cubicBezTo>
                    <a:pt x="1363" y="316383"/>
                    <a:pt x="126" y="561557"/>
                    <a:pt x="126" y="561557"/>
                  </a:cubicBezTo>
                  <a:cubicBezTo>
                    <a:pt x="126" y="561557"/>
                    <a:pt x="10967" y="613468"/>
                    <a:pt x="80102" y="652044"/>
                  </a:cubicBezTo>
                  <a:cubicBezTo>
                    <a:pt x="149236" y="690620"/>
                    <a:pt x="200207" y="694335"/>
                    <a:pt x="247754" y="683381"/>
                  </a:cubicBezTo>
                  <a:cubicBezTo>
                    <a:pt x="286458" y="674333"/>
                    <a:pt x="318410" y="660712"/>
                    <a:pt x="331723" y="632613"/>
                  </a:cubicBezTo>
                  <a:cubicBezTo>
                    <a:pt x="328300" y="576320"/>
                    <a:pt x="303195" y="429540"/>
                    <a:pt x="312704" y="358769"/>
                  </a:cubicBezTo>
                  <a:cubicBezTo>
                    <a:pt x="322214" y="287999"/>
                    <a:pt x="336954" y="234944"/>
                    <a:pt x="341233" y="177794"/>
                  </a:cubicBezTo>
                  <a:cubicBezTo>
                    <a:pt x="345512" y="120644"/>
                    <a:pt x="333625" y="121692"/>
                    <a:pt x="305001" y="101594"/>
                  </a:cubicBezTo>
                  <a:cubicBezTo>
                    <a:pt x="287618" y="88650"/>
                    <a:pt x="269312" y="77001"/>
                    <a:pt x="250227" y="6673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558;p38"/>
            <p:cNvSpPr/>
            <p:nvPr/>
          </p:nvSpPr>
          <p:spPr>
            <a:xfrm>
              <a:off x="6052262" y="1601698"/>
              <a:ext cx="132559" cy="608427"/>
            </a:xfrm>
            <a:custGeom>
              <a:avLst/>
              <a:gdLst/>
              <a:ahLst/>
              <a:cxnLst/>
              <a:rect l="l" t="t" r="r" b="b"/>
              <a:pathLst>
                <a:path w="132559" h="608427" extrusionOk="0">
                  <a:moveTo>
                    <a:pt x="1779" y="533694"/>
                  </a:moveTo>
                  <a:cubicBezTo>
                    <a:pt x="13190" y="520931"/>
                    <a:pt x="32779" y="450160"/>
                    <a:pt x="44001" y="405488"/>
                  </a:cubicBezTo>
                  <a:cubicBezTo>
                    <a:pt x="54832" y="355339"/>
                    <a:pt x="57019" y="303694"/>
                    <a:pt x="50467" y="252802"/>
                  </a:cubicBezTo>
                  <a:cubicBezTo>
                    <a:pt x="40387" y="191842"/>
                    <a:pt x="12429" y="107451"/>
                    <a:pt x="4536" y="72494"/>
                  </a:cubicBezTo>
                  <a:cubicBezTo>
                    <a:pt x="-3357" y="37537"/>
                    <a:pt x="7104" y="22678"/>
                    <a:pt x="22604" y="8581"/>
                  </a:cubicBezTo>
                  <a:cubicBezTo>
                    <a:pt x="40767" y="-7993"/>
                    <a:pt x="67870" y="-3040"/>
                    <a:pt x="85367" y="45538"/>
                  </a:cubicBezTo>
                  <a:cubicBezTo>
                    <a:pt x="108199" y="112727"/>
                    <a:pt x="123538" y="182231"/>
                    <a:pt x="131108" y="252802"/>
                  </a:cubicBezTo>
                  <a:cubicBezTo>
                    <a:pt x="135206" y="305361"/>
                    <a:pt x="130614" y="358234"/>
                    <a:pt x="117509" y="409298"/>
                  </a:cubicBezTo>
                  <a:cubicBezTo>
                    <a:pt x="105813" y="456923"/>
                    <a:pt x="88981" y="491403"/>
                    <a:pt x="66728" y="535028"/>
                  </a:cubicBezTo>
                  <a:cubicBezTo>
                    <a:pt x="60737" y="546839"/>
                    <a:pt x="47044" y="580081"/>
                    <a:pt x="38200" y="604084"/>
                  </a:cubicBezTo>
                  <a:cubicBezTo>
                    <a:pt x="29356" y="628087"/>
                    <a:pt x="-8587" y="545315"/>
                    <a:pt x="1779" y="53369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59;p38"/>
            <p:cNvSpPr/>
            <p:nvPr/>
          </p:nvSpPr>
          <p:spPr>
            <a:xfrm>
              <a:off x="5838983" y="1219006"/>
              <a:ext cx="226927" cy="276849"/>
            </a:xfrm>
            <a:custGeom>
              <a:avLst/>
              <a:gdLst/>
              <a:ahLst/>
              <a:cxnLst/>
              <a:rect l="l" t="t" r="r" b="b"/>
              <a:pathLst>
                <a:path w="226927" h="276849" extrusionOk="0">
                  <a:moveTo>
                    <a:pt x="4992" y="100093"/>
                  </a:moveTo>
                  <a:lnTo>
                    <a:pt x="4992" y="100093"/>
                  </a:lnTo>
                  <a:cubicBezTo>
                    <a:pt x="14026" y="41324"/>
                    <a:pt x="56248" y="-3158"/>
                    <a:pt x="116729" y="176"/>
                  </a:cubicBezTo>
                  <a:cubicBezTo>
                    <a:pt x="180871" y="3548"/>
                    <a:pt x="230140" y="58374"/>
                    <a:pt x="226764" y="122620"/>
                  </a:cubicBezTo>
                  <a:cubicBezTo>
                    <a:pt x="224862" y="159005"/>
                    <a:pt x="206061" y="192400"/>
                    <a:pt x="175973" y="212869"/>
                  </a:cubicBezTo>
                  <a:cubicBezTo>
                    <a:pt x="173795" y="221746"/>
                    <a:pt x="170610" y="230347"/>
                    <a:pt x="166464" y="238491"/>
                  </a:cubicBezTo>
                  <a:cubicBezTo>
                    <a:pt x="145067" y="263542"/>
                    <a:pt x="80403" y="279068"/>
                    <a:pt x="61859" y="276591"/>
                  </a:cubicBezTo>
                  <a:cubicBezTo>
                    <a:pt x="37990" y="273162"/>
                    <a:pt x="25152" y="263161"/>
                    <a:pt x="13741" y="237062"/>
                  </a:cubicBezTo>
                  <a:cubicBezTo>
                    <a:pt x="-6229" y="190771"/>
                    <a:pt x="47" y="129144"/>
                    <a:pt x="4992" y="100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60;p38"/>
            <p:cNvSpPr/>
            <p:nvPr/>
          </p:nvSpPr>
          <p:spPr>
            <a:xfrm>
              <a:off x="5847630" y="1194850"/>
              <a:ext cx="239905" cy="237025"/>
            </a:xfrm>
            <a:custGeom>
              <a:avLst/>
              <a:gdLst/>
              <a:ahLst/>
              <a:cxnLst/>
              <a:rect l="l" t="t" r="r" b="b"/>
              <a:pathLst>
                <a:path w="239905" h="237025" extrusionOk="0">
                  <a:moveTo>
                    <a:pt x="167327" y="237026"/>
                  </a:moveTo>
                  <a:lnTo>
                    <a:pt x="167327" y="237026"/>
                  </a:lnTo>
                  <a:lnTo>
                    <a:pt x="161811" y="185781"/>
                  </a:lnTo>
                  <a:cubicBezTo>
                    <a:pt x="161811" y="185781"/>
                    <a:pt x="203558" y="77387"/>
                    <a:pt x="104754" y="98151"/>
                  </a:cubicBezTo>
                  <a:cubicBezTo>
                    <a:pt x="39519" y="111962"/>
                    <a:pt x="23163" y="117868"/>
                    <a:pt x="3383" y="74053"/>
                  </a:cubicBezTo>
                  <a:cubicBezTo>
                    <a:pt x="-16397" y="30238"/>
                    <a:pt x="53498" y="-9100"/>
                    <a:pt x="136516" y="1853"/>
                  </a:cubicBezTo>
                  <a:cubicBezTo>
                    <a:pt x="196036" y="7797"/>
                    <a:pt x="241026" y="58537"/>
                    <a:pt x="239884" y="118439"/>
                  </a:cubicBezTo>
                  <a:cubicBezTo>
                    <a:pt x="237222" y="150729"/>
                    <a:pt x="228663" y="215975"/>
                    <a:pt x="167327" y="23702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61;p38"/>
            <p:cNvSpPr/>
            <p:nvPr/>
          </p:nvSpPr>
          <p:spPr>
            <a:xfrm>
              <a:off x="6035307" y="1564524"/>
              <a:ext cx="148633" cy="202336"/>
            </a:xfrm>
            <a:custGeom>
              <a:avLst/>
              <a:gdLst/>
              <a:ahLst/>
              <a:cxnLst/>
              <a:rect l="l" t="t" r="r" b="b"/>
              <a:pathLst>
                <a:path w="148633" h="202336" extrusionOk="0">
                  <a:moveTo>
                    <a:pt x="148634" y="161388"/>
                  </a:moveTo>
                  <a:cubicBezTo>
                    <a:pt x="148634" y="161388"/>
                    <a:pt x="94810" y="215109"/>
                    <a:pt x="31001" y="199488"/>
                  </a:cubicBezTo>
                  <a:cubicBezTo>
                    <a:pt x="21491" y="193297"/>
                    <a:pt x="0" y="67757"/>
                    <a:pt x="0" y="67757"/>
                  </a:cubicBezTo>
                  <a:cubicBezTo>
                    <a:pt x="0" y="67757"/>
                    <a:pt x="0" y="-1775"/>
                    <a:pt x="53253" y="35"/>
                  </a:cubicBezTo>
                  <a:cubicBezTo>
                    <a:pt x="106506" y="1844"/>
                    <a:pt x="148634" y="161388"/>
                    <a:pt x="148634" y="16138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562;p38"/>
            <p:cNvSpPr/>
            <p:nvPr/>
          </p:nvSpPr>
          <p:spPr>
            <a:xfrm>
              <a:off x="5727199" y="1461212"/>
              <a:ext cx="120770" cy="194746"/>
            </a:xfrm>
            <a:custGeom>
              <a:avLst/>
              <a:gdLst/>
              <a:ahLst/>
              <a:cxnLst/>
              <a:rect l="l" t="t" r="r" b="b"/>
              <a:pathLst>
                <a:path w="120770" h="194746" extrusionOk="0">
                  <a:moveTo>
                    <a:pt x="46502" y="194215"/>
                  </a:moveTo>
                  <a:cubicBezTo>
                    <a:pt x="46502" y="194215"/>
                    <a:pt x="11602" y="198596"/>
                    <a:pt x="0" y="182213"/>
                  </a:cubicBezTo>
                  <a:cubicBezTo>
                    <a:pt x="2092" y="153638"/>
                    <a:pt x="48594" y="7906"/>
                    <a:pt x="120771" y="0"/>
                  </a:cubicBezTo>
                  <a:cubicBezTo>
                    <a:pt x="103197" y="15916"/>
                    <a:pt x="88011" y="34300"/>
                    <a:pt x="75696" y="54578"/>
                  </a:cubicBezTo>
                  <a:cubicBezTo>
                    <a:pt x="49925" y="97345"/>
                    <a:pt x="46502" y="194215"/>
                    <a:pt x="46502" y="19421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563;p38"/>
            <p:cNvSpPr/>
            <p:nvPr/>
          </p:nvSpPr>
          <p:spPr>
            <a:xfrm>
              <a:off x="2473900" y="4607987"/>
              <a:ext cx="657677" cy="380237"/>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564;p38"/>
            <p:cNvSpPr/>
            <p:nvPr/>
          </p:nvSpPr>
          <p:spPr>
            <a:xfrm>
              <a:off x="2526860" y="3374023"/>
              <a:ext cx="157580" cy="343757"/>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565;p38"/>
            <p:cNvSpPr/>
            <p:nvPr/>
          </p:nvSpPr>
          <p:spPr>
            <a:xfrm>
              <a:off x="2548930" y="3232673"/>
              <a:ext cx="113353" cy="218341"/>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566;p38"/>
            <p:cNvSpPr/>
            <p:nvPr/>
          </p:nvSpPr>
          <p:spPr>
            <a:xfrm>
              <a:off x="2798668" y="4744252"/>
              <a:ext cx="244333" cy="137739"/>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567;p38"/>
            <p:cNvSpPr/>
            <p:nvPr/>
          </p:nvSpPr>
          <p:spPr>
            <a:xfrm>
              <a:off x="2802738" y="4767054"/>
              <a:ext cx="240222" cy="115414"/>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568;p38"/>
            <p:cNvSpPr/>
            <p:nvPr/>
          </p:nvSpPr>
          <p:spPr>
            <a:xfrm>
              <a:off x="2619879" y="4663861"/>
              <a:ext cx="244438" cy="137739"/>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569;p38"/>
            <p:cNvSpPr/>
            <p:nvPr/>
          </p:nvSpPr>
          <p:spPr>
            <a:xfrm>
              <a:off x="2624340" y="4686663"/>
              <a:ext cx="240317" cy="115414"/>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570;p38"/>
            <p:cNvSpPr/>
            <p:nvPr/>
          </p:nvSpPr>
          <p:spPr>
            <a:xfrm>
              <a:off x="2619947" y="3772263"/>
              <a:ext cx="357956" cy="1010624"/>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71;p38"/>
            <p:cNvSpPr/>
            <p:nvPr/>
          </p:nvSpPr>
          <p:spPr>
            <a:xfrm>
              <a:off x="2665909" y="2943080"/>
              <a:ext cx="259735" cy="415919"/>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572;p38"/>
            <p:cNvSpPr/>
            <p:nvPr/>
          </p:nvSpPr>
          <p:spPr>
            <a:xfrm>
              <a:off x="2581088" y="3237593"/>
              <a:ext cx="399004" cy="661684"/>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573;p38"/>
            <p:cNvSpPr/>
            <p:nvPr/>
          </p:nvSpPr>
          <p:spPr>
            <a:xfrm>
              <a:off x="2863826" y="3320377"/>
              <a:ext cx="503069" cy="394810"/>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574;p38"/>
            <p:cNvSpPr/>
            <p:nvPr/>
          </p:nvSpPr>
          <p:spPr>
            <a:xfrm>
              <a:off x="2845723" y="3311820"/>
              <a:ext cx="154147" cy="225876"/>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575;p38"/>
            <p:cNvSpPr/>
            <p:nvPr/>
          </p:nvSpPr>
          <p:spPr>
            <a:xfrm>
              <a:off x="2673955" y="2924805"/>
              <a:ext cx="251532" cy="277898"/>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576;p38"/>
            <p:cNvSpPr/>
            <p:nvPr/>
          </p:nvSpPr>
          <p:spPr>
            <a:xfrm>
              <a:off x="3214730" y="3494025"/>
              <a:ext cx="76119" cy="66973"/>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 name="Google Shape;3577;p38"/>
            <p:cNvGrpSpPr/>
            <p:nvPr/>
          </p:nvGrpSpPr>
          <p:grpSpPr>
            <a:xfrm>
              <a:off x="3192914" y="3470000"/>
              <a:ext cx="220130" cy="132120"/>
              <a:chOff x="4865564" y="4292025"/>
              <a:chExt cx="220130" cy="132120"/>
            </a:xfrm>
          </p:grpSpPr>
          <p:sp>
            <p:nvSpPr>
              <p:cNvPr id="50" name="Google Shape;3578;p38"/>
              <p:cNvSpPr/>
              <p:nvPr/>
            </p:nvSpPr>
            <p:spPr>
              <a:xfrm>
                <a:off x="4866015" y="4297264"/>
                <a:ext cx="219679" cy="126881"/>
              </a:xfrm>
              <a:custGeom>
                <a:avLst/>
                <a:gdLst/>
                <a:ahLst/>
                <a:cxnLst/>
                <a:rect l="l" t="t" r="r" b="b"/>
                <a:pathLst>
                  <a:path w="219679" h="126881" extrusionOk="0">
                    <a:moveTo>
                      <a:pt x="59268" y="125002"/>
                    </a:moveTo>
                    <a:lnTo>
                      <a:pt x="3257" y="92332"/>
                    </a:lnTo>
                    <a:cubicBezTo>
                      <a:pt x="-1593" y="89569"/>
                      <a:pt x="-927" y="84807"/>
                      <a:pt x="4589" y="81568"/>
                    </a:cubicBezTo>
                    <a:lnTo>
                      <a:pt x="140955" y="2701"/>
                    </a:lnTo>
                    <a:cubicBezTo>
                      <a:pt x="146802" y="-613"/>
                      <a:pt x="153882" y="-890"/>
                      <a:pt x="159974" y="1939"/>
                    </a:cubicBezTo>
                    <a:lnTo>
                      <a:pt x="216461" y="34610"/>
                    </a:lnTo>
                    <a:cubicBezTo>
                      <a:pt x="221215" y="37372"/>
                      <a:pt x="220645" y="42230"/>
                      <a:pt x="215129" y="45373"/>
                    </a:cubicBezTo>
                    <a:lnTo>
                      <a:pt x="77907" y="124240"/>
                    </a:lnTo>
                    <a:cubicBezTo>
                      <a:pt x="72174" y="127469"/>
                      <a:pt x="65245" y="127755"/>
                      <a:pt x="59268" y="125002"/>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579;p38"/>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580;p38"/>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581;p38"/>
              <p:cNvSpPr/>
              <p:nvPr/>
            </p:nvSpPr>
            <p:spPr>
              <a:xfrm>
                <a:off x="4866015" y="4293038"/>
                <a:ext cx="219203" cy="126874"/>
              </a:xfrm>
              <a:custGeom>
                <a:avLst/>
                <a:gdLst/>
                <a:ahLst/>
                <a:cxnLst/>
                <a:rect l="l" t="t" r="r" b="b"/>
                <a:pathLst>
                  <a:path w="219203" h="126874" extrusionOk="0">
                    <a:moveTo>
                      <a:pt x="59268" y="124847"/>
                    </a:moveTo>
                    <a:lnTo>
                      <a:pt x="3257" y="92177"/>
                    </a:lnTo>
                    <a:cubicBezTo>
                      <a:pt x="-1593" y="89414"/>
                      <a:pt x="-927" y="84556"/>
                      <a:pt x="4589" y="81413"/>
                    </a:cubicBezTo>
                    <a:lnTo>
                      <a:pt x="140480" y="2737"/>
                    </a:lnTo>
                    <a:cubicBezTo>
                      <a:pt x="146312" y="-626"/>
                      <a:pt x="153417" y="-902"/>
                      <a:pt x="159499" y="1975"/>
                    </a:cubicBezTo>
                    <a:lnTo>
                      <a:pt x="215985" y="34646"/>
                    </a:lnTo>
                    <a:cubicBezTo>
                      <a:pt x="220740" y="37408"/>
                      <a:pt x="220169" y="42170"/>
                      <a:pt x="214654" y="45409"/>
                    </a:cubicBezTo>
                    <a:lnTo>
                      <a:pt x="78287" y="124276"/>
                    </a:lnTo>
                    <a:cubicBezTo>
                      <a:pt x="72411" y="127524"/>
                      <a:pt x="65330" y="127743"/>
                      <a:pt x="59268" y="124847"/>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582;p38"/>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583;p38"/>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584;p38"/>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585;p38"/>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586;p38"/>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587;p38"/>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588;p38"/>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589;p38"/>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590;p38"/>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591;p38"/>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3592;p38"/>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3593;p38"/>
              <p:cNvSpPr/>
              <p:nvPr/>
            </p:nvSpPr>
            <p:spPr>
              <a:xfrm>
                <a:off x="4866015" y="4292025"/>
                <a:ext cx="219679" cy="127142"/>
              </a:xfrm>
              <a:custGeom>
                <a:avLst/>
                <a:gdLst/>
                <a:ahLst/>
                <a:cxnLst/>
                <a:rect l="l" t="t" r="r" b="b"/>
                <a:pathLst>
                  <a:path w="219679" h="127142" extrusionOk="0">
                    <a:moveTo>
                      <a:pt x="59268" y="125097"/>
                    </a:moveTo>
                    <a:lnTo>
                      <a:pt x="3257" y="92427"/>
                    </a:lnTo>
                    <a:cubicBezTo>
                      <a:pt x="-1593" y="89664"/>
                      <a:pt x="-927" y="84807"/>
                      <a:pt x="4589" y="81568"/>
                    </a:cubicBezTo>
                    <a:lnTo>
                      <a:pt x="140955" y="2701"/>
                    </a:lnTo>
                    <a:cubicBezTo>
                      <a:pt x="146802" y="-613"/>
                      <a:pt x="153882" y="-890"/>
                      <a:pt x="159974" y="1939"/>
                    </a:cubicBezTo>
                    <a:lnTo>
                      <a:pt x="216461" y="34610"/>
                    </a:lnTo>
                    <a:cubicBezTo>
                      <a:pt x="221215" y="37372"/>
                      <a:pt x="220645" y="42230"/>
                      <a:pt x="215129" y="45373"/>
                    </a:cubicBezTo>
                    <a:lnTo>
                      <a:pt x="78763" y="124240"/>
                    </a:lnTo>
                    <a:cubicBezTo>
                      <a:pt x="72819" y="127784"/>
                      <a:pt x="65499" y="128098"/>
                      <a:pt x="59268" y="125097"/>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3594;p38"/>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3595;p38"/>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000000">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3596;p38"/>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3597;p38"/>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2" name="Google Shape;3598;p38"/>
            <p:cNvSpPr/>
            <p:nvPr/>
          </p:nvSpPr>
          <p:spPr>
            <a:xfrm>
              <a:off x="3239891" y="3511325"/>
              <a:ext cx="129087" cy="107584"/>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599;p38"/>
            <p:cNvSpPr/>
            <p:nvPr/>
          </p:nvSpPr>
          <p:spPr>
            <a:xfrm>
              <a:off x="2547598" y="1999349"/>
              <a:ext cx="711585" cy="787458"/>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600;p38"/>
            <p:cNvSpPr/>
            <p:nvPr/>
          </p:nvSpPr>
          <p:spPr>
            <a:xfrm>
              <a:off x="2526963" y="2038199"/>
              <a:ext cx="663763" cy="751441"/>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601;p38"/>
            <p:cNvSpPr/>
            <p:nvPr/>
          </p:nvSpPr>
          <p:spPr>
            <a:xfrm>
              <a:off x="5660632" y="225896"/>
              <a:ext cx="713014" cy="789165"/>
            </a:xfrm>
            <a:custGeom>
              <a:avLst/>
              <a:gdLst/>
              <a:ahLst/>
              <a:cxnLst/>
              <a:rect l="l" t="t" r="r" b="b"/>
              <a:pathLst>
                <a:path w="713014" h="789165" extrusionOk="0">
                  <a:moveTo>
                    <a:pt x="655586" y="326155"/>
                  </a:moveTo>
                  <a:lnTo>
                    <a:pt x="104700" y="7639"/>
                  </a:lnTo>
                  <a:cubicBezTo>
                    <a:pt x="93992" y="191"/>
                    <a:pt x="80470" y="-1949"/>
                    <a:pt x="67993" y="1829"/>
                  </a:cubicBezTo>
                  <a:lnTo>
                    <a:pt x="67993" y="1829"/>
                  </a:lnTo>
                  <a:cubicBezTo>
                    <a:pt x="65625" y="2760"/>
                    <a:pt x="63419" y="4045"/>
                    <a:pt x="61432" y="5639"/>
                  </a:cubicBezTo>
                  <a:lnTo>
                    <a:pt x="0" y="40882"/>
                  </a:lnTo>
                  <a:lnTo>
                    <a:pt x="47548" y="96793"/>
                  </a:lnTo>
                  <a:lnTo>
                    <a:pt x="47548" y="326917"/>
                  </a:lnTo>
                  <a:cubicBezTo>
                    <a:pt x="49697" y="367241"/>
                    <a:pt x="70884" y="404130"/>
                    <a:pt x="104605" y="426263"/>
                  </a:cubicBezTo>
                  <a:lnTo>
                    <a:pt x="276252" y="534277"/>
                  </a:lnTo>
                  <a:lnTo>
                    <a:pt x="322848" y="641242"/>
                  </a:lnTo>
                  <a:lnTo>
                    <a:pt x="273874" y="724586"/>
                  </a:lnTo>
                  <a:lnTo>
                    <a:pt x="342248" y="685629"/>
                  </a:lnTo>
                  <a:lnTo>
                    <a:pt x="407102" y="610096"/>
                  </a:lnTo>
                  <a:lnTo>
                    <a:pt x="614029" y="722491"/>
                  </a:lnTo>
                  <a:lnTo>
                    <a:pt x="625250" y="789166"/>
                  </a:lnTo>
                  <a:lnTo>
                    <a:pt x="694955" y="749161"/>
                  </a:lnTo>
                  <a:lnTo>
                    <a:pt x="696857" y="748113"/>
                  </a:lnTo>
                  <a:lnTo>
                    <a:pt x="697523" y="748113"/>
                  </a:lnTo>
                  <a:lnTo>
                    <a:pt x="697523" y="748113"/>
                  </a:lnTo>
                  <a:cubicBezTo>
                    <a:pt x="708373" y="739436"/>
                    <a:pt x="714136" y="725863"/>
                    <a:pt x="712833" y="712013"/>
                  </a:cubicBezTo>
                  <a:lnTo>
                    <a:pt x="712833" y="426263"/>
                  </a:lnTo>
                  <a:cubicBezTo>
                    <a:pt x="710874" y="385631"/>
                    <a:pt x="689592" y="348402"/>
                    <a:pt x="655586" y="3261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602;p38"/>
            <p:cNvSpPr/>
            <p:nvPr/>
          </p:nvSpPr>
          <p:spPr>
            <a:xfrm>
              <a:off x="5639997" y="264856"/>
              <a:ext cx="665000" cy="752811"/>
            </a:xfrm>
            <a:custGeom>
              <a:avLst/>
              <a:gdLst/>
              <a:ahLst/>
              <a:cxnLst/>
              <a:rect l="l" t="t" r="r" b="b"/>
              <a:pathLst>
                <a:path w="665000" h="752811" extrusionOk="0">
                  <a:moveTo>
                    <a:pt x="607848" y="326342"/>
                  </a:moveTo>
                  <a:lnTo>
                    <a:pt x="57057" y="7826"/>
                  </a:lnTo>
                  <a:cubicBezTo>
                    <a:pt x="25485" y="-10462"/>
                    <a:pt x="0" y="4397"/>
                    <a:pt x="0" y="40973"/>
                  </a:cubicBezTo>
                  <a:lnTo>
                    <a:pt x="0" y="326723"/>
                  </a:lnTo>
                  <a:cubicBezTo>
                    <a:pt x="2149" y="367046"/>
                    <a:pt x="23336" y="403936"/>
                    <a:pt x="57057" y="426069"/>
                  </a:cubicBezTo>
                  <a:lnTo>
                    <a:pt x="228799" y="534464"/>
                  </a:lnTo>
                  <a:lnTo>
                    <a:pt x="294700" y="685625"/>
                  </a:lnTo>
                  <a:lnTo>
                    <a:pt x="359555" y="610092"/>
                  </a:lnTo>
                  <a:lnTo>
                    <a:pt x="607943" y="744966"/>
                  </a:lnTo>
                  <a:cubicBezTo>
                    <a:pt x="639610" y="763254"/>
                    <a:pt x="665000" y="748490"/>
                    <a:pt x="665000" y="711914"/>
                  </a:cubicBezTo>
                  <a:lnTo>
                    <a:pt x="665000" y="426164"/>
                  </a:lnTo>
                  <a:cubicBezTo>
                    <a:pt x="662994" y="385648"/>
                    <a:pt x="641749" y="348541"/>
                    <a:pt x="607848" y="3263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603;p38"/>
            <p:cNvSpPr/>
            <p:nvPr/>
          </p:nvSpPr>
          <p:spPr>
            <a:xfrm rot="-1801764">
              <a:off x="5761046" y="473959"/>
              <a:ext cx="64417" cy="111724"/>
            </a:xfrm>
            <a:custGeom>
              <a:avLst/>
              <a:gdLst/>
              <a:ahLst/>
              <a:cxnLst/>
              <a:rect l="l" t="t" r="r" b="b"/>
              <a:pathLst>
                <a:path w="64474" h="111823" extrusionOk="0">
                  <a:moveTo>
                    <a:pt x="64475" y="55912"/>
                  </a:moveTo>
                  <a:cubicBezTo>
                    <a:pt x="64475" y="86791"/>
                    <a:pt x="50041" y="111823"/>
                    <a:pt x="32237" y="111823"/>
                  </a:cubicBezTo>
                  <a:cubicBezTo>
                    <a:pt x="14433" y="111823"/>
                    <a:pt x="0" y="86791"/>
                    <a:pt x="0" y="55912"/>
                  </a:cubicBezTo>
                  <a:cubicBezTo>
                    <a:pt x="0" y="25033"/>
                    <a:pt x="14433" y="0"/>
                    <a:pt x="32237" y="0"/>
                  </a:cubicBezTo>
                  <a:cubicBezTo>
                    <a:pt x="50041" y="0"/>
                    <a:pt x="64475" y="25033"/>
                    <a:pt x="64475" y="559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604;p38"/>
            <p:cNvSpPr/>
            <p:nvPr/>
          </p:nvSpPr>
          <p:spPr>
            <a:xfrm rot="-1790023">
              <a:off x="5938028" y="569955"/>
              <a:ext cx="64698" cy="112212"/>
            </a:xfrm>
            <a:custGeom>
              <a:avLst/>
              <a:gdLst/>
              <a:ahLst/>
              <a:cxnLst/>
              <a:rect l="l" t="t" r="r" b="b"/>
              <a:pathLst>
                <a:path w="64696" h="112208" extrusionOk="0">
                  <a:moveTo>
                    <a:pt x="64698" y="56104"/>
                  </a:moveTo>
                  <a:cubicBezTo>
                    <a:pt x="64698" y="87090"/>
                    <a:pt x="50215" y="112209"/>
                    <a:pt x="32350" y="112209"/>
                  </a:cubicBezTo>
                  <a:cubicBezTo>
                    <a:pt x="14484" y="112209"/>
                    <a:pt x="1" y="87090"/>
                    <a:pt x="1" y="56104"/>
                  </a:cubicBezTo>
                  <a:cubicBezTo>
                    <a:pt x="1" y="25119"/>
                    <a:pt x="14484" y="0"/>
                    <a:pt x="32350" y="0"/>
                  </a:cubicBezTo>
                  <a:cubicBezTo>
                    <a:pt x="50215" y="0"/>
                    <a:pt x="64698" y="25119"/>
                    <a:pt x="64698" y="561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605;p38"/>
            <p:cNvSpPr/>
            <p:nvPr/>
          </p:nvSpPr>
          <p:spPr>
            <a:xfrm rot="-1801764">
              <a:off x="6087772" y="663001"/>
              <a:ext cx="64417" cy="111724"/>
            </a:xfrm>
            <a:custGeom>
              <a:avLst/>
              <a:gdLst/>
              <a:ahLst/>
              <a:cxnLst/>
              <a:rect l="l" t="t" r="r" b="b"/>
              <a:pathLst>
                <a:path w="64474" h="111823" extrusionOk="0">
                  <a:moveTo>
                    <a:pt x="64474" y="55912"/>
                  </a:moveTo>
                  <a:cubicBezTo>
                    <a:pt x="64474" y="86791"/>
                    <a:pt x="50041" y="111823"/>
                    <a:pt x="32237" y="111823"/>
                  </a:cubicBezTo>
                  <a:cubicBezTo>
                    <a:pt x="14433" y="111823"/>
                    <a:pt x="0" y="86791"/>
                    <a:pt x="0" y="55912"/>
                  </a:cubicBezTo>
                  <a:cubicBezTo>
                    <a:pt x="0" y="25033"/>
                    <a:pt x="14433" y="0"/>
                    <a:pt x="32237" y="0"/>
                  </a:cubicBezTo>
                  <a:cubicBezTo>
                    <a:pt x="50041" y="0"/>
                    <a:pt x="64474" y="25033"/>
                    <a:pt x="64474" y="559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 name="Titre 1"/>
          <p:cNvSpPr>
            <a:spLocks noGrp="1"/>
          </p:cNvSpPr>
          <p:nvPr>
            <p:ph type="title" hasCustomPrompt="1"/>
          </p:nvPr>
        </p:nvSpPr>
        <p:spPr>
          <a:xfrm>
            <a:off x="2328524" y="1673299"/>
            <a:ext cx="7454958" cy="991517"/>
          </a:xfrm>
          <a:prstGeom prst="rect">
            <a:avLst/>
          </a:prstGeom>
        </p:spPr>
        <p:txBody>
          <a:bodyPr anchor="b"/>
          <a:lstStyle>
            <a:lvl1pPr algn="ctr">
              <a:defRPr sz="6000">
                <a:solidFill>
                  <a:schemeClr val="tx2"/>
                </a:solidFill>
                <a:latin typeface="Baloo Thambi 2" panose="03080502040302020200" pitchFamily="66" charset="0"/>
              </a:defRPr>
            </a:lvl1pPr>
          </a:lstStyle>
          <a:p>
            <a:r>
              <a:rPr lang="fr-FR" dirty="0"/>
              <a:t>MON ATELIER</a:t>
            </a:r>
          </a:p>
        </p:txBody>
      </p:sp>
    </p:spTree>
    <p:extLst>
      <p:ext uri="{BB962C8B-B14F-4D97-AF65-F5344CB8AC3E}">
        <p14:creationId xmlns:p14="http://schemas.microsoft.com/office/powerpoint/2010/main" val="964602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0813" y="2790940"/>
            <a:ext cx="3542677" cy="3216751"/>
          </a:xfrm>
          <a:prstGeom prst="rect">
            <a:avLst/>
          </a:prstGeom>
        </p:spPr>
      </p:pic>
      <p:sp>
        <p:nvSpPr>
          <p:cNvPr id="13" name="Titre 1"/>
          <p:cNvSpPr>
            <a:spLocks noGrp="1"/>
          </p:cNvSpPr>
          <p:nvPr>
            <p:ph type="title" hasCustomPrompt="1"/>
          </p:nvPr>
        </p:nvSpPr>
        <p:spPr>
          <a:xfrm>
            <a:off x="64761" y="1071937"/>
            <a:ext cx="6228947" cy="991517"/>
          </a:xfrm>
          <a:prstGeom prst="rect">
            <a:avLst/>
          </a:prstGeom>
        </p:spPr>
        <p:txBody>
          <a:bodyPr anchor="b"/>
          <a:lstStyle>
            <a:lvl1pPr algn="ctr">
              <a:defRPr sz="6000">
                <a:solidFill>
                  <a:schemeClr val="tx2"/>
                </a:solidFill>
                <a:latin typeface="Baloo Thambi 2" panose="03080502040302020200" pitchFamily="66" charset="0"/>
              </a:defRPr>
            </a:lvl1pPr>
          </a:lstStyle>
          <a:p>
            <a:r>
              <a:rPr lang="fr-FR" dirty="0"/>
              <a:t>MON ATELIER</a:t>
            </a:r>
          </a:p>
        </p:txBody>
      </p:sp>
      <p:sp>
        <p:nvSpPr>
          <p:cNvPr id="14" name="Hexagone 13"/>
          <p:cNvSpPr/>
          <p:nvPr userDrawn="1"/>
        </p:nvSpPr>
        <p:spPr>
          <a:xfrm>
            <a:off x="7659779" y="1747991"/>
            <a:ext cx="2150785" cy="1854125"/>
          </a:xfrm>
          <a:prstGeom prst="hexagon">
            <a:avLst/>
          </a:prstGeom>
          <a:solidFill>
            <a:srgbClr val="FF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Hexagone 14"/>
          <p:cNvSpPr/>
          <p:nvPr userDrawn="1"/>
        </p:nvSpPr>
        <p:spPr>
          <a:xfrm>
            <a:off x="9459627" y="773225"/>
            <a:ext cx="2150785" cy="1854125"/>
          </a:xfrm>
          <a:prstGeom prst="hexagon">
            <a:avLst/>
          </a:prstGeom>
          <a:solidFill>
            <a:srgbClr val="8AB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Hexagone 15"/>
          <p:cNvSpPr/>
          <p:nvPr userDrawn="1"/>
        </p:nvSpPr>
        <p:spPr>
          <a:xfrm>
            <a:off x="5896150" y="2745981"/>
            <a:ext cx="2150785" cy="1854125"/>
          </a:xfrm>
          <a:prstGeom prst="hexagon">
            <a:avLst/>
          </a:prstGeom>
          <a:solidFill>
            <a:srgbClr val="FF6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Hexagone 16"/>
          <p:cNvSpPr/>
          <p:nvPr userDrawn="1"/>
        </p:nvSpPr>
        <p:spPr>
          <a:xfrm>
            <a:off x="7660000" y="3703139"/>
            <a:ext cx="2150785" cy="1854125"/>
          </a:xfrm>
          <a:prstGeom prst="hexagon">
            <a:avLst/>
          </a:prstGeom>
          <a:solidFill>
            <a:srgbClr val="1E3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Hexagone 17"/>
          <p:cNvSpPr/>
          <p:nvPr userDrawn="1"/>
        </p:nvSpPr>
        <p:spPr>
          <a:xfrm>
            <a:off x="9459627" y="4651665"/>
            <a:ext cx="2150785" cy="1854125"/>
          </a:xfrm>
          <a:prstGeom prst="hexagon">
            <a:avLst/>
          </a:prstGeom>
          <a:solidFill>
            <a:srgbClr val="FFC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4534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61" name="Titre 1"/>
          <p:cNvSpPr>
            <a:spLocks noGrp="1"/>
          </p:cNvSpPr>
          <p:nvPr>
            <p:ph type="title" hasCustomPrompt="1"/>
          </p:nvPr>
        </p:nvSpPr>
        <p:spPr>
          <a:xfrm>
            <a:off x="1351356" y="833191"/>
            <a:ext cx="7971835" cy="991517"/>
          </a:xfrm>
          <a:prstGeom prst="rect">
            <a:avLst/>
          </a:prstGeom>
        </p:spPr>
        <p:txBody>
          <a:bodyPr anchor="b"/>
          <a:lstStyle>
            <a:lvl1pPr algn="ctr">
              <a:defRPr sz="6000">
                <a:solidFill>
                  <a:schemeClr val="tx2"/>
                </a:solidFill>
                <a:latin typeface="Baloo Thambi 2" panose="03080502040302020200" pitchFamily="66" charset="0"/>
              </a:defRPr>
            </a:lvl1pPr>
          </a:lstStyle>
          <a:p>
            <a:r>
              <a:rPr lang="fr-FR" dirty="0"/>
              <a:t>MON ATELIER</a:t>
            </a:r>
          </a:p>
        </p:txBody>
      </p:sp>
      <p:sp>
        <p:nvSpPr>
          <p:cNvPr id="263" name="ZoneTexte 262"/>
          <p:cNvSpPr txBox="1"/>
          <p:nvPr userDrawn="1"/>
        </p:nvSpPr>
        <p:spPr>
          <a:xfrm>
            <a:off x="1340908" y="2357014"/>
            <a:ext cx="5316279" cy="3744000"/>
          </a:xfrm>
          <a:prstGeom prst="rect">
            <a:avLst/>
          </a:prstGeom>
          <a:solidFill>
            <a:schemeClr val="accent1">
              <a:lumMod val="20000"/>
              <a:lumOff val="80000"/>
            </a:schemeClr>
          </a:solidFill>
          <a:ln>
            <a:noFill/>
          </a:ln>
        </p:spPr>
        <p:txBody>
          <a:bodyPr wrap="square" rtlCol="0">
            <a:spAutoFit/>
          </a:bodyPr>
          <a:lstStyle/>
          <a:p>
            <a:endParaRPr lang="fr-FR" dirty="0"/>
          </a:p>
        </p:txBody>
      </p:sp>
      <p:sp>
        <p:nvSpPr>
          <p:cNvPr id="1024" name="Rectangle 1023"/>
          <p:cNvSpPr/>
          <p:nvPr userDrawn="1"/>
        </p:nvSpPr>
        <p:spPr>
          <a:xfrm>
            <a:off x="2903132" y="3560308"/>
            <a:ext cx="3204594" cy="12946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5" name="Rectangle 264"/>
          <p:cNvSpPr/>
          <p:nvPr userDrawn="1"/>
        </p:nvSpPr>
        <p:spPr>
          <a:xfrm>
            <a:off x="6245450" y="3572279"/>
            <a:ext cx="3204594" cy="1294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6" name="Google Shape;3802;p38"/>
          <p:cNvGrpSpPr/>
          <p:nvPr userDrawn="1"/>
        </p:nvGrpSpPr>
        <p:grpSpPr>
          <a:xfrm>
            <a:off x="8870800" y="837327"/>
            <a:ext cx="2921588" cy="3039374"/>
            <a:chOff x="2810939" y="117216"/>
            <a:chExt cx="4110351" cy="4762722"/>
          </a:xfrm>
        </p:grpSpPr>
        <p:grpSp>
          <p:nvGrpSpPr>
            <p:cNvPr id="117" name="Google Shape;3824;p38"/>
            <p:cNvGrpSpPr/>
            <p:nvPr/>
          </p:nvGrpSpPr>
          <p:grpSpPr>
            <a:xfrm>
              <a:off x="4031993" y="117216"/>
              <a:ext cx="2889297" cy="3901793"/>
              <a:chOff x="5533368" y="1047716"/>
              <a:chExt cx="2889297" cy="3901793"/>
            </a:xfrm>
          </p:grpSpPr>
          <p:sp>
            <p:nvSpPr>
              <p:cNvPr id="161" name="Google Shape;3825;p38"/>
              <p:cNvSpPr/>
              <p:nvPr/>
            </p:nvSpPr>
            <p:spPr>
              <a:xfrm>
                <a:off x="6153722" y="4072604"/>
                <a:ext cx="1090544" cy="630910"/>
              </a:xfrm>
              <a:custGeom>
                <a:avLst/>
                <a:gdLst/>
                <a:ahLst/>
                <a:cxnLst/>
                <a:rect l="l" t="t" r="r" b="b"/>
                <a:pathLst>
                  <a:path w="1090544" h="630910" extrusionOk="0">
                    <a:moveTo>
                      <a:pt x="578197" y="615410"/>
                    </a:moveTo>
                    <a:lnTo>
                      <a:pt x="26877" y="296418"/>
                    </a:lnTo>
                    <a:cubicBezTo>
                      <a:pt x="-12951" y="273367"/>
                      <a:pt x="-7913" y="233172"/>
                      <a:pt x="37998" y="206597"/>
                    </a:cubicBezTo>
                    <a:lnTo>
                      <a:pt x="395216" y="0"/>
                    </a:lnTo>
                    <a:lnTo>
                      <a:pt x="1090545" y="402241"/>
                    </a:lnTo>
                    <a:lnTo>
                      <a:pt x="733327" y="608933"/>
                    </a:lnTo>
                    <a:cubicBezTo>
                      <a:pt x="687320" y="635508"/>
                      <a:pt x="617930" y="638365"/>
                      <a:pt x="578197" y="61541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826;p38"/>
              <p:cNvSpPr/>
              <p:nvPr/>
            </p:nvSpPr>
            <p:spPr>
              <a:xfrm>
                <a:off x="6193969" y="4048886"/>
                <a:ext cx="1090601" cy="630901"/>
              </a:xfrm>
              <a:custGeom>
                <a:avLst/>
                <a:gdLst/>
                <a:ahLst/>
                <a:cxnLst/>
                <a:rect l="l" t="t" r="r" b="b"/>
                <a:pathLst>
                  <a:path w="1090601" h="630901" extrusionOk="0">
                    <a:moveTo>
                      <a:pt x="578158" y="615410"/>
                    </a:moveTo>
                    <a:lnTo>
                      <a:pt x="26838" y="296323"/>
                    </a:lnTo>
                    <a:cubicBezTo>
                      <a:pt x="-12895" y="273368"/>
                      <a:pt x="-7952" y="233172"/>
                      <a:pt x="37960" y="206597"/>
                    </a:cubicBezTo>
                    <a:lnTo>
                      <a:pt x="395272" y="0"/>
                    </a:lnTo>
                    <a:lnTo>
                      <a:pt x="1090601" y="402241"/>
                    </a:lnTo>
                    <a:lnTo>
                      <a:pt x="733764" y="608838"/>
                    </a:lnTo>
                    <a:cubicBezTo>
                      <a:pt x="687377" y="635508"/>
                      <a:pt x="617891" y="638366"/>
                      <a:pt x="578158" y="6154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827;p38"/>
              <p:cNvSpPr/>
              <p:nvPr/>
            </p:nvSpPr>
            <p:spPr>
              <a:xfrm>
                <a:off x="7252346" y="4430077"/>
                <a:ext cx="32128" cy="21050"/>
              </a:xfrm>
              <a:custGeom>
                <a:avLst/>
                <a:gdLst/>
                <a:ahLst/>
                <a:cxnLst/>
                <a:rect l="l" t="t" r="r" b="b"/>
                <a:pathLst>
                  <a:path w="32128" h="21050" extrusionOk="0">
                    <a:moveTo>
                      <a:pt x="32129" y="21050"/>
                    </a:moveTo>
                    <a:lnTo>
                      <a:pt x="32129" y="0"/>
                    </a:lnTo>
                    <a:lnTo>
                      <a:pt x="0" y="18574"/>
                    </a:lnTo>
                    <a:lnTo>
                      <a:pt x="32129" y="2105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828;p38"/>
              <p:cNvSpPr/>
              <p:nvPr/>
            </p:nvSpPr>
            <p:spPr>
              <a:xfrm>
                <a:off x="6193906" y="4285773"/>
                <a:ext cx="32984" cy="21431"/>
              </a:xfrm>
              <a:custGeom>
                <a:avLst/>
                <a:gdLst/>
                <a:ahLst/>
                <a:cxnLst/>
                <a:rect l="l" t="t" r="r" b="b"/>
                <a:pathLst>
                  <a:path w="32984" h="21431" extrusionOk="0">
                    <a:moveTo>
                      <a:pt x="0" y="21431"/>
                    </a:moveTo>
                    <a:lnTo>
                      <a:pt x="0" y="0"/>
                    </a:lnTo>
                    <a:lnTo>
                      <a:pt x="32984" y="13716"/>
                    </a:lnTo>
                    <a:lnTo>
                      <a:pt x="0" y="214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829;p38"/>
              <p:cNvSpPr/>
              <p:nvPr/>
            </p:nvSpPr>
            <p:spPr>
              <a:xfrm>
                <a:off x="6193969" y="4027741"/>
                <a:ext cx="1090601" cy="630949"/>
              </a:xfrm>
              <a:custGeom>
                <a:avLst/>
                <a:gdLst/>
                <a:ahLst/>
                <a:cxnLst/>
                <a:rect l="l" t="t" r="r" b="b"/>
                <a:pathLst>
                  <a:path w="1090601" h="630949" extrusionOk="0">
                    <a:moveTo>
                      <a:pt x="578158" y="615410"/>
                    </a:moveTo>
                    <a:lnTo>
                      <a:pt x="26838" y="296418"/>
                    </a:lnTo>
                    <a:cubicBezTo>
                      <a:pt x="-12895" y="273368"/>
                      <a:pt x="-7952" y="233267"/>
                      <a:pt x="37960" y="206693"/>
                    </a:cubicBezTo>
                    <a:lnTo>
                      <a:pt x="395272" y="0"/>
                    </a:lnTo>
                    <a:lnTo>
                      <a:pt x="1090601" y="402336"/>
                    </a:lnTo>
                    <a:lnTo>
                      <a:pt x="733764" y="608934"/>
                    </a:lnTo>
                    <a:cubicBezTo>
                      <a:pt x="687377" y="635508"/>
                      <a:pt x="617891" y="638461"/>
                      <a:pt x="578158" y="615410"/>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830;p38"/>
              <p:cNvSpPr/>
              <p:nvPr/>
            </p:nvSpPr>
            <p:spPr>
              <a:xfrm>
                <a:off x="6504927" y="3742563"/>
                <a:ext cx="779547" cy="687514"/>
              </a:xfrm>
              <a:custGeom>
                <a:avLst/>
                <a:gdLst/>
                <a:ahLst/>
                <a:cxnLst/>
                <a:rect l="l" t="t" r="r" b="b"/>
                <a:pathLst>
                  <a:path w="779547" h="687514" extrusionOk="0">
                    <a:moveTo>
                      <a:pt x="86025" y="286131"/>
                    </a:moveTo>
                    <a:lnTo>
                      <a:pt x="0" y="0"/>
                    </a:lnTo>
                    <a:lnTo>
                      <a:pt x="702933" y="404050"/>
                    </a:lnTo>
                    <a:lnTo>
                      <a:pt x="779548" y="687514"/>
                    </a:lnTo>
                    <a:lnTo>
                      <a:pt x="86025" y="2861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831;p38"/>
              <p:cNvSpPr/>
              <p:nvPr/>
            </p:nvSpPr>
            <p:spPr>
              <a:xfrm>
                <a:off x="7254152" y="4405788"/>
                <a:ext cx="30322" cy="36004"/>
              </a:xfrm>
              <a:custGeom>
                <a:avLst/>
                <a:gdLst/>
                <a:ahLst/>
                <a:cxnLst/>
                <a:rect l="l" t="t" r="r" b="b"/>
                <a:pathLst>
                  <a:path w="30322" h="36004" extrusionOk="0">
                    <a:moveTo>
                      <a:pt x="9981" y="36004"/>
                    </a:moveTo>
                    <a:lnTo>
                      <a:pt x="30323" y="24289"/>
                    </a:lnTo>
                    <a:lnTo>
                      <a:pt x="0" y="0"/>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832;p38"/>
              <p:cNvSpPr/>
              <p:nvPr/>
            </p:nvSpPr>
            <p:spPr>
              <a:xfrm>
                <a:off x="6482779" y="3753326"/>
                <a:ext cx="781258" cy="688466"/>
              </a:xfrm>
              <a:custGeom>
                <a:avLst/>
                <a:gdLst/>
                <a:ahLst/>
                <a:cxnLst/>
                <a:rect l="l" t="t" r="r" b="b"/>
                <a:pathLst>
                  <a:path w="781258" h="688466" extrusionOk="0">
                    <a:moveTo>
                      <a:pt x="86025" y="286131"/>
                    </a:moveTo>
                    <a:lnTo>
                      <a:pt x="0" y="0"/>
                    </a:lnTo>
                    <a:lnTo>
                      <a:pt x="702933" y="404051"/>
                    </a:lnTo>
                    <a:lnTo>
                      <a:pt x="781259" y="688467"/>
                    </a:lnTo>
                    <a:lnTo>
                      <a:pt x="86025" y="2861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833;p38"/>
              <p:cNvSpPr/>
              <p:nvPr/>
            </p:nvSpPr>
            <p:spPr>
              <a:xfrm>
                <a:off x="5563120" y="1047716"/>
                <a:ext cx="2859545" cy="3884751"/>
              </a:xfrm>
              <a:custGeom>
                <a:avLst/>
                <a:gdLst/>
                <a:ahLst/>
                <a:cxnLst/>
                <a:rect l="l" t="t" r="r" b="b"/>
                <a:pathLst>
                  <a:path w="2859545" h="3884751" extrusionOk="0">
                    <a:moveTo>
                      <a:pt x="2790441" y="3876709"/>
                    </a:moveTo>
                    <a:lnTo>
                      <a:pt x="69105" y="2302131"/>
                    </a:lnTo>
                    <a:cubicBezTo>
                      <a:pt x="31083" y="2280033"/>
                      <a:pt x="0" y="2220787"/>
                      <a:pt x="0" y="2169829"/>
                    </a:cubicBezTo>
                    <a:lnTo>
                      <a:pt x="0" y="60708"/>
                    </a:lnTo>
                    <a:cubicBezTo>
                      <a:pt x="0" y="9654"/>
                      <a:pt x="30988" y="-13778"/>
                      <a:pt x="69105" y="8320"/>
                    </a:cubicBezTo>
                    <a:lnTo>
                      <a:pt x="2790441" y="1582517"/>
                    </a:lnTo>
                    <a:cubicBezTo>
                      <a:pt x="2828463" y="1604615"/>
                      <a:pt x="2859546" y="1663861"/>
                      <a:pt x="2859546" y="1714819"/>
                    </a:cubicBezTo>
                    <a:lnTo>
                      <a:pt x="2859546" y="3823940"/>
                    </a:lnTo>
                    <a:cubicBezTo>
                      <a:pt x="2859261" y="3874899"/>
                      <a:pt x="2828463" y="3898330"/>
                      <a:pt x="2790441" y="3876709"/>
                    </a:cubicBez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834;p38"/>
              <p:cNvSpPr/>
              <p:nvPr/>
            </p:nvSpPr>
            <p:spPr>
              <a:xfrm>
                <a:off x="8367249" y="4838795"/>
                <a:ext cx="30132" cy="106965"/>
              </a:xfrm>
              <a:custGeom>
                <a:avLst/>
                <a:gdLst/>
                <a:ahLst/>
                <a:cxnLst/>
                <a:rect l="l" t="t" r="r" b="b"/>
                <a:pathLst>
                  <a:path w="30132" h="106965" extrusionOk="0">
                    <a:moveTo>
                      <a:pt x="0" y="106966"/>
                    </a:moveTo>
                    <a:lnTo>
                      <a:pt x="30132" y="89535"/>
                    </a:lnTo>
                    <a:lnTo>
                      <a:pt x="17110" y="0"/>
                    </a:lnTo>
                    <a:lnTo>
                      <a:pt x="0" y="106966"/>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835;p38"/>
              <p:cNvSpPr/>
              <p:nvPr/>
            </p:nvSpPr>
            <p:spPr>
              <a:xfrm>
                <a:off x="5558272" y="1051845"/>
                <a:ext cx="72337" cy="31155"/>
              </a:xfrm>
              <a:custGeom>
                <a:avLst/>
                <a:gdLst/>
                <a:ahLst/>
                <a:cxnLst/>
                <a:rect l="l" t="t" r="r" b="b"/>
                <a:pathLst>
                  <a:path w="72337" h="31155" extrusionOk="0">
                    <a:moveTo>
                      <a:pt x="0" y="17240"/>
                    </a:moveTo>
                    <a:lnTo>
                      <a:pt x="29657" y="0"/>
                    </a:lnTo>
                    <a:lnTo>
                      <a:pt x="72337" y="24479"/>
                    </a:lnTo>
                    <a:cubicBezTo>
                      <a:pt x="72337" y="24479"/>
                      <a:pt x="26901" y="31433"/>
                      <a:pt x="25760" y="31147"/>
                    </a:cubicBezTo>
                    <a:cubicBezTo>
                      <a:pt x="24619" y="30861"/>
                      <a:pt x="0" y="17240"/>
                      <a:pt x="0" y="1724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836;p38"/>
              <p:cNvSpPr/>
              <p:nvPr/>
            </p:nvSpPr>
            <p:spPr>
              <a:xfrm>
                <a:off x="5538216" y="1062192"/>
                <a:ext cx="2859165" cy="3884558"/>
              </a:xfrm>
              <a:custGeom>
                <a:avLst/>
                <a:gdLst/>
                <a:ahLst/>
                <a:cxnLst/>
                <a:rect l="l" t="t" r="r" b="b"/>
                <a:pathLst>
                  <a:path w="2859165" h="3884558" extrusionOk="0">
                    <a:moveTo>
                      <a:pt x="2790061" y="3876234"/>
                    </a:moveTo>
                    <a:lnTo>
                      <a:pt x="69105" y="2302037"/>
                    </a:lnTo>
                    <a:cubicBezTo>
                      <a:pt x="31083" y="2279939"/>
                      <a:pt x="0" y="2220789"/>
                      <a:pt x="0" y="2169735"/>
                    </a:cubicBezTo>
                    <a:lnTo>
                      <a:pt x="0" y="60614"/>
                    </a:lnTo>
                    <a:cubicBezTo>
                      <a:pt x="0" y="9655"/>
                      <a:pt x="30893" y="-13776"/>
                      <a:pt x="69105" y="8322"/>
                    </a:cubicBezTo>
                    <a:lnTo>
                      <a:pt x="2790061" y="1582519"/>
                    </a:lnTo>
                    <a:cubicBezTo>
                      <a:pt x="2828083" y="1604617"/>
                      <a:pt x="2859166" y="1663862"/>
                      <a:pt x="2859166" y="1714821"/>
                    </a:cubicBezTo>
                    <a:lnTo>
                      <a:pt x="2859166" y="3824132"/>
                    </a:lnTo>
                    <a:cubicBezTo>
                      <a:pt x="2859166" y="3874900"/>
                      <a:pt x="2828273" y="3898332"/>
                      <a:pt x="2790061" y="3876234"/>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837;p38"/>
              <p:cNvSpPr/>
              <p:nvPr/>
            </p:nvSpPr>
            <p:spPr>
              <a:xfrm>
                <a:off x="5533368" y="1064955"/>
                <a:ext cx="2859260" cy="3884554"/>
              </a:xfrm>
              <a:custGeom>
                <a:avLst/>
                <a:gdLst/>
                <a:ahLst/>
                <a:cxnLst/>
                <a:rect l="l" t="t" r="r" b="b"/>
                <a:pathLst>
                  <a:path w="2859260" h="3884554" extrusionOk="0">
                    <a:moveTo>
                      <a:pt x="2790156" y="3876234"/>
                    </a:moveTo>
                    <a:lnTo>
                      <a:pt x="69105" y="2302037"/>
                    </a:lnTo>
                    <a:cubicBezTo>
                      <a:pt x="31083" y="2279939"/>
                      <a:pt x="0" y="2220694"/>
                      <a:pt x="0" y="2169735"/>
                    </a:cubicBezTo>
                    <a:lnTo>
                      <a:pt x="0" y="60614"/>
                    </a:lnTo>
                    <a:cubicBezTo>
                      <a:pt x="0" y="9655"/>
                      <a:pt x="30988" y="-13776"/>
                      <a:pt x="69105" y="8322"/>
                    </a:cubicBezTo>
                    <a:lnTo>
                      <a:pt x="2790156" y="1582995"/>
                    </a:lnTo>
                    <a:cubicBezTo>
                      <a:pt x="2828178" y="1604998"/>
                      <a:pt x="2859261" y="1664243"/>
                      <a:pt x="2859261" y="1715297"/>
                    </a:cubicBezTo>
                    <a:lnTo>
                      <a:pt x="2859261" y="3823847"/>
                    </a:lnTo>
                    <a:cubicBezTo>
                      <a:pt x="2859261" y="3874900"/>
                      <a:pt x="2828273" y="3898332"/>
                      <a:pt x="2790156" y="38762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838;p38"/>
              <p:cNvSpPr/>
              <p:nvPr/>
            </p:nvSpPr>
            <p:spPr>
              <a:xfrm>
                <a:off x="5568443" y="1110406"/>
                <a:ext cx="2788159" cy="3702480"/>
              </a:xfrm>
              <a:custGeom>
                <a:avLst/>
                <a:gdLst/>
                <a:ahLst/>
                <a:cxnLst/>
                <a:rect l="l" t="t" r="r" b="b"/>
                <a:pathLst>
                  <a:path w="2788159" h="3702480" extrusionOk="0">
                    <a:moveTo>
                      <a:pt x="2786734" y="3702481"/>
                    </a:moveTo>
                    <a:lnTo>
                      <a:pt x="0" y="2089993"/>
                    </a:lnTo>
                    <a:lnTo>
                      <a:pt x="951" y="23640"/>
                    </a:lnTo>
                    <a:cubicBezTo>
                      <a:pt x="951" y="2494"/>
                      <a:pt x="15779" y="-6078"/>
                      <a:pt x="34030" y="4590"/>
                    </a:cubicBezTo>
                    <a:lnTo>
                      <a:pt x="2755080" y="1578691"/>
                    </a:lnTo>
                    <a:cubicBezTo>
                      <a:pt x="2774529" y="1591407"/>
                      <a:pt x="2786800" y="1612610"/>
                      <a:pt x="2788160" y="16358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839;p38"/>
              <p:cNvSpPr/>
              <p:nvPr/>
            </p:nvSpPr>
            <p:spPr>
              <a:xfrm>
                <a:off x="5762166" y="1403396"/>
                <a:ext cx="919754" cy="618313"/>
              </a:xfrm>
              <a:custGeom>
                <a:avLst/>
                <a:gdLst/>
                <a:ahLst/>
                <a:cxnLst/>
                <a:rect l="l" t="t" r="r" b="b"/>
                <a:pathLst>
                  <a:path w="919754" h="618313" extrusionOk="0">
                    <a:moveTo>
                      <a:pt x="906256" y="616665"/>
                    </a:moveTo>
                    <a:lnTo>
                      <a:pt x="13498" y="100220"/>
                    </a:lnTo>
                    <a:cubicBezTo>
                      <a:pt x="5142" y="94185"/>
                      <a:pt x="133" y="84538"/>
                      <a:pt x="0" y="74217"/>
                    </a:cubicBezTo>
                    <a:lnTo>
                      <a:pt x="0" y="11828"/>
                    </a:lnTo>
                    <a:cubicBezTo>
                      <a:pt x="0" y="2303"/>
                      <a:pt x="5988" y="-2745"/>
                      <a:pt x="13498" y="1541"/>
                    </a:cubicBezTo>
                    <a:lnTo>
                      <a:pt x="906256" y="517986"/>
                    </a:lnTo>
                    <a:cubicBezTo>
                      <a:pt x="914574" y="524052"/>
                      <a:pt x="919574" y="533680"/>
                      <a:pt x="919754" y="543990"/>
                    </a:cubicBezTo>
                    <a:lnTo>
                      <a:pt x="919754" y="606378"/>
                    </a:lnTo>
                    <a:cubicBezTo>
                      <a:pt x="919754" y="616380"/>
                      <a:pt x="913671" y="621047"/>
                      <a:pt x="906256" y="61666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840;p38"/>
              <p:cNvSpPr/>
              <p:nvPr/>
            </p:nvSpPr>
            <p:spPr>
              <a:xfrm>
                <a:off x="5766158" y="1584712"/>
                <a:ext cx="686298" cy="451951"/>
              </a:xfrm>
              <a:custGeom>
                <a:avLst/>
                <a:gdLst/>
                <a:ahLst/>
                <a:cxnLst/>
                <a:rect l="l" t="t" r="r" b="b"/>
                <a:pathLst>
                  <a:path w="686298" h="451951" extrusionOk="0">
                    <a:moveTo>
                      <a:pt x="672991" y="450304"/>
                    </a:moveTo>
                    <a:lnTo>
                      <a:pt x="13593" y="68827"/>
                    </a:lnTo>
                    <a:cubicBezTo>
                      <a:pt x="5199" y="62853"/>
                      <a:pt x="152" y="53231"/>
                      <a:pt x="0" y="42919"/>
                    </a:cubicBezTo>
                    <a:lnTo>
                      <a:pt x="0" y="11868"/>
                    </a:lnTo>
                    <a:cubicBezTo>
                      <a:pt x="0" y="2343"/>
                      <a:pt x="6084" y="-2801"/>
                      <a:pt x="13593" y="1581"/>
                    </a:cubicBezTo>
                    <a:lnTo>
                      <a:pt x="672991" y="383057"/>
                    </a:lnTo>
                    <a:cubicBezTo>
                      <a:pt x="681261" y="389103"/>
                      <a:pt x="686194" y="398708"/>
                      <a:pt x="686299" y="408965"/>
                    </a:cubicBezTo>
                    <a:lnTo>
                      <a:pt x="686299" y="440017"/>
                    </a:lnTo>
                    <a:cubicBezTo>
                      <a:pt x="686299" y="450018"/>
                      <a:pt x="680405" y="454685"/>
                      <a:pt x="672991" y="45030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841;p38"/>
              <p:cNvSpPr/>
              <p:nvPr/>
            </p:nvSpPr>
            <p:spPr>
              <a:xfrm>
                <a:off x="5766158" y="1702632"/>
                <a:ext cx="686488" cy="451759"/>
              </a:xfrm>
              <a:custGeom>
                <a:avLst/>
                <a:gdLst/>
                <a:ahLst/>
                <a:cxnLst/>
                <a:rect l="l" t="t" r="r" b="b"/>
                <a:pathLst>
                  <a:path w="686488" h="451759" extrusionOk="0">
                    <a:moveTo>
                      <a:pt x="672991" y="450018"/>
                    </a:moveTo>
                    <a:lnTo>
                      <a:pt x="13593" y="69018"/>
                    </a:lnTo>
                    <a:cubicBezTo>
                      <a:pt x="5199" y="63044"/>
                      <a:pt x="152" y="53422"/>
                      <a:pt x="0" y="43110"/>
                    </a:cubicBezTo>
                    <a:lnTo>
                      <a:pt x="0" y="11868"/>
                    </a:lnTo>
                    <a:cubicBezTo>
                      <a:pt x="0" y="2343"/>
                      <a:pt x="6084" y="-2801"/>
                      <a:pt x="13593" y="1581"/>
                    </a:cubicBezTo>
                    <a:lnTo>
                      <a:pt x="672991" y="383343"/>
                    </a:lnTo>
                    <a:cubicBezTo>
                      <a:pt x="681337" y="389344"/>
                      <a:pt x="686337" y="398964"/>
                      <a:pt x="686489" y="409251"/>
                    </a:cubicBezTo>
                    <a:lnTo>
                      <a:pt x="686489" y="440302"/>
                    </a:lnTo>
                    <a:cubicBezTo>
                      <a:pt x="686299" y="450018"/>
                      <a:pt x="680405" y="454495"/>
                      <a:pt x="672991" y="450018"/>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842;p38"/>
              <p:cNvSpPr/>
              <p:nvPr/>
            </p:nvSpPr>
            <p:spPr>
              <a:xfrm>
                <a:off x="5766158" y="1820170"/>
                <a:ext cx="562156" cy="379997"/>
              </a:xfrm>
              <a:custGeom>
                <a:avLst/>
                <a:gdLst/>
                <a:ahLst/>
                <a:cxnLst/>
                <a:rect l="l" t="t" r="r" b="b"/>
                <a:pathLst>
                  <a:path w="562156" h="379997" extrusionOk="0">
                    <a:moveTo>
                      <a:pt x="548564" y="378390"/>
                    </a:moveTo>
                    <a:lnTo>
                      <a:pt x="13593" y="68827"/>
                    </a:lnTo>
                    <a:cubicBezTo>
                      <a:pt x="5199" y="62853"/>
                      <a:pt x="152" y="53231"/>
                      <a:pt x="0" y="42919"/>
                    </a:cubicBezTo>
                    <a:lnTo>
                      <a:pt x="0" y="11868"/>
                    </a:lnTo>
                    <a:cubicBezTo>
                      <a:pt x="0" y="2343"/>
                      <a:pt x="6084" y="-2801"/>
                      <a:pt x="13593" y="1581"/>
                    </a:cubicBezTo>
                    <a:lnTo>
                      <a:pt x="548564" y="311048"/>
                    </a:lnTo>
                    <a:cubicBezTo>
                      <a:pt x="556948" y="317077"/>
                      <a:pt x="561985" y="326717"/>
                      <a:pt x="562157" y="337051"/>
                    </a:cubicBezTo>
                    <a:lnTo>
                      <a:pt x="562157" y="368103"/>
                    </a:lnTo>
                    <a:cubicBezTo>
                      <a:pt x="562157" y="378104"/>
                      <a:pt x="556073" y="382676"/>
                      <a:pt x="548564" y="3783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843;p38"/>
              <p:cNvSpPr/>
              <p:nvPr/>
            </p:nvSpPr>
            <p:spPr>
              <a:xfrm>
                <a:off x="5762166" y="2639293"/>
                <a:ext cx="919754" cy="618340"/>
              </a:xfrm>
              <a:custGeom>
                <a:avLst/>
                <a:gdLst/>
                <a:ahLst/>
                <a:cxnLst/>
                <a:rect l="l" t="t" r="r" b="b"/>
                <a:pathLst>
                  <a:path w="919754" h="618340" extrusionOk="0">
                    <a:moveTo>
                      <a:pt x="906256" y="616732"/>
                    </a:moveTo>
                    <a:lnTo>
                      <a:pt x="13498" y="100287"/>
                    </a:lnTo>
                    <a:cubicBezTo>
                      <a:pt x="5142" y="94248"/>
                      <a:pt x="133" y="84609"/>
                      <a:pt x="0" y="74284"/>
                    </a:cubicBezTo>
                    <a:lnTo>
                      <a:pt x="0" y="11895"/>
                    </a:lnTo>
                    <a:cubicBezTo>
                      <a:pt x="0" y="1894"/>
                      <a:pt x="5988" y="-2678"/>
                      <a:pt x="13498" y="1608"/>
                    </a:cubicBezTo>
                    <a:lnTo>
                      <a:pt x="906256" y="518053"/>
                    </a:lnTo>
                    <a:cubicBezTo>
                      <a:pt x="914574" y="524121"/>
                      <a:pt x="919574" y="533751"/>
                      <a:pt x="919754" y="544057"/>
                    </a:cubicBezTo>
                    <a:lnTo>
                      <a:pt x="919754" y="606445"/>
                    </a:lnTo>
                    <a:cubicBezTo>
                      <a:pt x="919754" y="616447"/>
                      <a:pt x="913671" y="621019"/>
                      <a:pt x="906256" y="61673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844;p38"/>
              <p:cNvSpPr/>
              <p:nvPr/>
            </p:nvSpPr>
            <p:spPr>
              <a:xfrm>
                <a:off x="5766158" y="2821069"/>
                <a:ext cx="686488" cy="451519"/>
              </a:xfrm>
              <a:custGeom>
                <a:avLst/>
                <a:gdLst/>
                <a:ahLst/>
                <a:cxnLst/>
                <a:rect l="l" t="t" r="r" b="b"/>
                <a:pathLst>
                  <a:path w="686488" h="451519" extrusionOk="0">
                    <a:moveTo>
                      <a:pt x="672991" y="449910"/>
                    </a:moveTo>
                    <a:lnTo>
                      <a:pt x="13593" y="68910"/>
                    </a:lnTo>
                    <a:cubicBezTo>
                      <a:pt x="5209" y="62881"/>
                      <a:pt x="171" y="53242"/>
                      <a:pt x="0" y="42907"/>
                    </a:cubicBezTo>
                    <a:lnTo>
                      <a:pt x="0" y="11856"/>
                    </a:lnTo>
                    <a:cubicBezTo>
                      <a:pt x="0" y="1854"/>
                      <a:pt x="6084" y="-2718"/>
                      <a:pt x="13593" y="1664"/>
                    </a:cubicBezTo>
                    <a:lnTo>
                      <a:pt x="672991" y="382664"/>
                    </a:lnTo>
                    <a:cubicBezTo>
                      <a:pt x="681308" y="388731"/>
                      <a:pt x="686308" y="398361"/>
                      <a:pt x="686489" y="408667"/>
                    </a:cubicBezTo>
                    <a:lnTo>
                      <a:pt x="686489" y="439719"/>
                    </a:lnTo>
                    <a:cubicBezTo>
                      <a:pt x="686299" y="449625"/>
                      <a:pt x="680405" y="454197"/>
                      <a:pt x="672991" y="44991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845;p38"/>
              <p:cNvSpPr/>
              <p:nvPr/>
            </p:nvSpPr>
            <p:spPr>
              <a:xfrm>
                <a:off x="5766158" y="2938486"/>
                <a:ext cx="686488" cy="451826"/>
              </a:xfrm>
              <a:custGeom>
                <a:avLst/>
                <a:gdLst/>
                <a:ahLst/>
                <a:cxnLst/>
                <a:rect l="l" t="t" r="r" b="b"/>
                <a:pathLst>
                  <a:path w="686488" h="451826" extrusionOk="0">
                    <a:moveTo>
                      <a:pt x="672991" y="450223"/>
                    </a:moveTo>
                    <a:lnTo>
                      <a:pt x="13593" y="68747"/>
                    </a:lnTo>
                    <a:cubicBezTo>
                      <a:pt x="5228" y="62756"/>
                      <a:pt x="190" y="53145"/>
                      <a:pt x="0" y="42839"/>
                    </a:cubicBezTo>
                    <a:lnTo>
                      <a:pt x="0" y="11787"/>
                    </a:lnTo>
                    <a:cubicBezTo>
                      <a:pt x="0" y="2262"/>
                      <a:pt x="6084" y="-2786"/>
                      <a:pt x="13593" y="1595"/>
                    </a:cubicBezTo>
                    <a:lnTo>
                      <a:pt x="672991" y="382595"/>
                    </a:lnTo>
                    <a:cubicBezTo>
                      <a:pt x="681308" y="388663"/>
                      <a:pt x="686308" y="398293"/>
                      <a:pt x="686489" y="408599"/>
                    </a:cubicBezTo>
                    <a:lnTo>
                      <a:pt x="686489" y="439650"/>
                    </a:lnTo>
                    <a:cubicBezTo>
                      <a:pt x="686299" y="449937"/>
                      <a:pt x="680405" y="454509"/>
                      <a:pt x="672991" y="450223"/>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846;p38"/>
              <p:cNvSpPr/>
              <p:nvPr/>
            </p:nvSpPr>
            <p:spPr>
              <a:xfrm>
                <a:off x="5766158" y="3056051"/>
                <a:ext cx="562156" cy="379920"/>
              </a:xfrm>
              <a:custGeom>
                <a:avLst/>
                <a:gdLst/>
                <a:ahLst/>
                <a:cxnLst/>
                <a:rect l="l" t="t" r="r" b="b"/>
                <a:pathLst>
                  <a:path w="562156" h="379920" extrusionOk="0">
                    <a:moveTo>
                      <a:pt x="548564" y="378378"/>
                    </a:moveTo>
                    <a:lnTo>
                      <a:pt x="13593" y="68910"/>
                    </a:lnTo>
                    <a:cubicBezTo>
                      <a:pt x="5199" y="62900"/>
                      <a:pt x="152" y="53242"/>
                      <a:pt x="0" y="42907"/>
                    </a:cubicBezTo>
                    <a:lnTo>
                      <a:pt x="0" y="11856"/>
                    </a:lnTo>
                    <a:cubicBezTo>
                      <a:pt x="0" y="1854"/>
                      <a:pt x="6084" y="-2718"/>
                      <a:pt x="13593" y="1664"/>
                    </a:cubicBezTo>
                    <a:lnTo>
                      <a:pt x="548564" y="311131"/>
                    </a:lnTo>
                    <a:cubicBezTo>
                      <a:pt x="556948" y="317161"/>
                      <a:pt x="561985" y="326800"/>
                      <a:pt x="562157" y="337134"/>
                    </a:cubicBezTo>
                    <a:lnTo>
                      <a:pt x="562157" y="368186"/>
                    </a:lnTo>
                    <a:cubicBezTo>
                      <a:pt x="562157" y="378187"/>
                      <a:pt x="556073" y="382473"/>
                      <a:pt x="548564" y="3783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847;p38"/>
              <p:cNvSpPr/>
              <p:nvPr/>
            </p:nvSpPr>
            <p:spPr>
              <a:xfrm>
                <a:off x="6897600" y="3332192"/>
                <a:ext cx="1250451" cy="1162368"/>
              </a:xfrm>
              <a:custGeom>
                <a:avLst/>
                <a:gdLst/>
                <a:ahLst/>
                <a:cxnLst/>
                <a:rect l="l" t="t" r="r" b="b"/>
                <a:pathLst>
                  <a:path w="1250451" h="1162368" extrusionOk="0">
                    <a:moveTo>
                      <a:pt x="9696" y="77186"/>
                    </a:moveTo>
                    <a:cubicBezTo>
                      <a:pt x="9696" y="77186"/>
                      <a:pt x="108173" y="160053"/>
                      <a:pt x="250376" y="46896"/>
                    </a:cubicBezTo>
                    <a:cubicBezTo>
                      <a:pt x="351895" y="-36543"/>
                      <a:pt x="442672" y="11082"/>
                      <a:pt x="493242" y="39657"/>
                    </a:cubicBezTo>
                    <a:cubicBezTo>
                      <a:pt x="543811" y="68232"/>
                      <a:pt x="616813" y="85758"/>
                      <a:pt x="755879" y="337409"/>
                    </a:cubicBezTo>
                    <a:cubicBezTo>
                      <a:pt x="755879" y="337409"/>
                      <a:pt x="801125" y="416276"/>
                      <a:pt x="875839" y="459519"/>
                    </a:cubicBezTo>
                    <a:cubicBezTo>
                      <a:pt x="950552" y="502763"/>
                      <a:pt x="986483" y="481617"/>
                      <a:pt x="1045227" y="392844"/>
                    </a:cubicBezTo>
                    <a:cubicBezTo>
                      <a:pt x="1103971" y="304071"/>
                      <a:pt x="1142469" y="205773"/>
                      <a:pt x="1250452" y="269972"/>
                    </a:cubicBezTo>
                    <a:lnTo>
                      <a:pt x="1250452" y="1162369"/>
                    </a:lnTo>
                    <a:lnTo>
                      <a:pt x="0" y="439707"/>
                    </a:lnTo>
                    <a:lnTo>
                      <a:pt x="0" y="71375"/>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848;p38"/>
              <p:cNvSpPr/>
              <p:nvPr/>
            </p:nvSpPr>
            <p:spPr>
              <a:xfrm>
                <a:off x="5766443" y="2003281"/>
                <a:ext cx="882682" cy="1029375"/>
              </a:xfrm>
              <a:custGeom>
                <a:avLst/>
                <a:gdLst/>
                <a:ahLst/>
                <a:cxnLst/>
                <a:rect l="l" t="t" r="r" b="b"/>
                <a:pathLst>
                  <a:path w="882682" h="1029375" extrusionOk="0">
                    <a:moveTo>
                      <a:pt x="869090" y="1027764"/>
                    </a:moveTo>
                    <a:lnTo>
                      <a:pt x="13593" y="532464"/>
                    </a:lnTo>
                    <a:cubicBezTo>
                      <a:pt x="5209" y="526435"/>
                      <a:pt x="171" y="516796"/>
                      <a:pt x="0" y="506461"/>
                    </a:cubicBezTo>
                    <a:lnTo>
                      <a:pt x="0" y="11828"/>
                    </a:lnTo>
                    <a:cubicBezTo>
                      <a:pt x="0" y="2303"/>
                      <a:pt x="6084" y="-2745"/>
                      <a:pt x="13593" y="1541"/>
                    </a:cubicBezTo>
                    <a:lnTo>
                      <a:pt x="869090" y="496841"/>
                    </a:lnTo>
                    <a:cubicBezTo>
                      <a:pt x="877474" y="502870"/>
                      <a:pt x="882512" y="512510"/>
                      <a:pt x="882683" y="522844"/>
                    </a:cubicBezTo>
                    <a:lnTo>
                      <a:pt x="882683" y="1017668"/>
                    </a:lnTo>
                    <a:cubicBezTo>
                      <a:pt x="882683" y="1027479"/>
                      <a:pt x="876599" y="1032051"/>
                      <a:pt x="869090" y="102776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849;p38"/>
              <p:cNvSpPr/>
              <p:nvPr/>
            </p:nvSpPr>
            <p:spPr>
              <a:xfrm>
                <a:off x="6897600" y="3388613"/>
                <a:ext cx="1250451" cy="1106424"/>
              </a:xfrm>
              <a:custGeom>
                <a:avLst/>
                <a:gdLst/>
                <a:ahLst/>
                <a:cxnLst/>
                <a:rect l="l" t="t" r="r" b="b"/>
                <a:pathLst>
                  <a:path w="1250451" h="1106424" extrusionOk="0">
                    <a:moveTo>
                      <a:pt x="0" y="0"/>
                    </a:moveTo>
                    <a:lnTo>
                      <a:pt x="0" y="383096"/>
                    </a:lnTo>
                    <a:lnTo>
                      <a:pt x="1250452" y="1106424"/>
                    </a:lnTo>
                    <a:lnTo>
                      <a:pt x="1250452" y="214027"/>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850;p38"/>
              <p:cNvSpPr/>
              <p:nvPr/>
            </p:nvSpPr>
            <p:spPr>
              <a:xfrm>
                <a:off x="7389036" y="3376326"/>
                <a:ext cx="9505" cy="678751"/>
              </a:xfrm>
              <a:custGeom>
                <a:avLst/>
                <a:gdLst/>
                <a:ahLst/>
                <a:cxnLst/>
                <a:rect l="l" t="t" r="r" b="b"/>
                <a:pathLst>
                  <a:path w="9505" h="678751" extrusionOk="0">
                    <a:moveTo>
                      <a:pt x="0" y="0"/>
                    </a:moveTo>
                    <a:lnTo>
                      <a:pt x="0" y="678752"/>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851;p38"/>
              <p:cNvSpPr/>
              <p:nvPr/>
            </p:nvSpPr>
            <p:spPr>
              <a:xfrm>
                <a:off x="7771633" y="3805618"/>
                <a:ext cx="9505" cy="470725"/>
              </a:xfrm>
              <a:custGeom>
                <a:avLst/>
                <a:gdLst/>
                <a:ahLst/>
                <a:cxnLst/>
                <a:rect l="l" t="t" r="r" b="b"/>
                <a:pathLst>
                  <a:path w="9505" h="470725" extrusionOk="0">
                    <a:moveTo>
                      <a:pt x="0" y="0"/>
                    </a:moveTo>
                    <a:lnTo>
                      <a:pt x="0" y="470725"/>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852;p38"/>
              <p:cNvSpPr/>
              <p:nvPr/>
            </p:nvSpPr>
            <p:spPr>
              <a:xfrm>
                <a:off x="6897600" y="3332663"/>
                <a:ext cx="1250451" cy="479359"/>
              </a:xfrm>
              <a:custGeom>
                <a:avLst/>
                <a:gdLst/>
                <a:ahLst/>
                <a:cxnLst/>
                <a:rect l="l" t="t" r="r" b="b"/>
                <a:pathLst>
                  <a:path w="1250451" h="479359" extrusionOk="0">
                    <a:moveTo>
                      <a:pt x="0" y="70905"/>
                    </a:moveTo>
                    <a:cubicBezTo>
                      <a:pt x="221859" y="208732"/>
                      <a:pt x="253227" y="-102831"/>
                      <a:pt x="494953" y="36996"/>
                    </a:cubicBezTo>
                    <a:cubicBezTo>
                      <a:pt x="736678" y="176823"/>
                      <a:pt x="703314" y="359036"/>
                      <a:pt x="881732" y="462288"/>
                    </a:cubicBezTo>
                    <a:cubicBezTo>
                      <a:pt x="1060151" y="565538"/>
                      <a:pt x="1064333" y="162250"/>
                      <a:pt x="1250452" y="269978"/>
                    </a:cubicBezTo>
                  </a:path>
                </a:pathLst>
              </a:custGeom>
              <a:noFill/>
              <a:ln w="14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853;p38"/>
              <p:cNvSpPr/>
              <p:nvPr/>
            </p:nvSpPr>
            <p:spPr>
              <a:xfrm rot="-1801764">
                <a:off x="7364922" y="3334621"/>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854;p38"/>
              <p:cNvSpPr/>
              <p:nvPr/>
            </p:nvSpPr>
            <p:spPr>
              <a:xfrm rot="-1790023">
                <a:off x="8141346" y="3571007"/>
                <a:ext cx="48265" cy="83920"/>
              </a:xfrm>
              <a:custGeom>
                <a:avLst/>
                <a:gdLst/>
                <a:ahLst/>
                <a:cxnLst/>
                <a:rect l="l" t="t" r="r" b="b"/>
                <a:pathLst>
                  <a:path w="48263" h="83917" extrusionOk="0">
                    <a:moveTo>
                      <a:pt x="48265" y="41960"/>
                    </a:moveTo>
                    <a:cubicBezTo>
                      <a:pt x="48265" y="65133"/>
                      <a:pt x="37461" y="83919"/>
                      <a:pt x="24134" y="83919"/>
                    </a:cubicBezTo>
                    <a:cubicBezTo>
                      <a:pt x="10806" y="83919"/>
                      <a:pt x="2" y="65133"/>
                      <a:pt x="2" y="41960"/>
                    </a:cubicBezTo>
                    <a:cubicBezTo>
                      <a:pt x="2" y="18787"/>
                      <a:pt x="10806" y="1"/>
                      <a:pt x="24134" y="1"/>
                    </a:cubicBezTo>
                    <a:cubicBezTo>
                      <a:pt x="37461" y="1"/>
                      <a:pt x="48265" y="18787"/>
                      <a:pt x="48265" y="41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855;p38"/>
              <p:cNvSpPr/>
              <p:nvPr/>
            </p:nvSpPr>
            <p:spPr>
              <a:xfrm rot="-1790023">
                <a:off x="7763340" y="3766404"/>
                <a:ext cx="48265" cy="83920"/>
              </a:xfrm>
              <a:custGeom>
                <a:avLst/>
                <a:gdLst/>
                <a:ahLst/>
                <a:cxnLst/>
                <a:rect l="l" t="t" r="r" b="b"/>
                <a:pathLst>
                  <a:path w="48263" h="83917" extrusionOk="0">
                    <a:moveTo>
                      <a:pt x="48265" y="41960"/>
                    </a:moveTo>
                    <a:cubicBezTo>
                      <a:pt x="48265" y="65133"/>
                      <a:pt x="37461" y="83919"/>
                      <a:pt x="24133" y="83919"/>
                    </a:cubicBezTo>
                    <a:cubicBezTo>
                      <a:pt x="10806" y="83919"/>
                      <a:pt x="2" y="65133"/>
                      <a:pt x="2" y="41960"/>
                    </a:cubicBezTo>
                    <a:cubicBezTo>
                      <a:pt x="2" y="18787"/>
                      <a:pt x="10806" y="1"/>
                      <a:pt x="24133" y="1"/>
                    </a:cubicBezTo>
                    <a:cubicBezTo>
                      <a:pt x="37461" y="1"/>
                      <a:pt x="48265" y="18787"/>
                      <a:pt x="48265" y="41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856;p38"/>
              <p:cNvSpPr/>
              <p:nvPr/>
            </p:nvSpPr>
            <p:spPr>
              <a:xfrm rot="-1801764">
                <a:off x="6873548" y="3361832"/>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857;p38"/>
              <p:cNvSpPr/>
              <p:nvPr/>
            </p:nvSpPr>
            <p:spPr>
              <a:xfrm>
                <a:off x="6868038" y="2430219"/>
                <a:ext cx="78705" cy="316778"/>
              </a:xfrm>
              <a:custGeom>
                <a:avLst/>
                <a:gdLst/>
                <a:ahLst/>
                <a:cxnLst/>
                <a:rect l="l" t="t" r="r" b="b"/>
                <a:pathLst>
                  <a:path w="78705" h="316778" extrusionOk="0">
                    <a:moveTo>
                      <a:pt x="64828" y="315171"/>
                    </a:moveTo>
                    <a:lnTo>
                      <a:pt x="13593" y="285548"/>
                    </a:lnTo>
                    <a:cubicBezTo>
                      <a:pt x="5209" y="279519"/>
                      <a:pt x="171" y="269880"/>
                      <a:pt x="0" y="259545"/>
                    </a:cubicBezTo>
                    <a:lnTo>
                      <a:pt x="0" y="11895"/>
                    </a:lnTo>
                    <a:cubicBezTo>
                      <a:pt x="0" y="1894"/>
                      <a:pt x="6083" y="-2678"/>
                      <a:pt x="13593" y="1608"/>
                    </a:cubicBezTo>
                    <a:lnTo>
                      <a:pt x="64828" y="31326"/>
                    </a:lnTo>
                    <a:cubicBezTo>
                      <a:pt x="73193" y="37136"/>
                      <a:pt x="78335" y="46566"/>
                      <a:pt x="78706" y="56758"/>
                    </a:cubicBezTo>
                    <a:lnTo>
                      <a:pt x="78706" y="304884"/>
                    </a:lnTo>
                    <a:cubicBezTo>
                      <a:pt x="78706" y="314885"/>
                      <a:pt x="72337" y="319457"/>
                      <a:pt x="64828" y="3151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3858;p38"/>
              <p:cNvSpPr/>
              <p:nvPr/>
            </p:nvSpPr>
            <p:spPr>
              <a:xfrm>
                <a:off x="6986477" y="2241366"/>
                <a:ext cx="78420" cy="573928"/>
              </a:xfrm>
              <a:custGeom>
                <a:avLst/>
                <a:gdLst/>
                <a:ahLst/>
                <a:cxnLst/>
                <a:rect l="l" t="t" r="r" b="b"/>
                <a:pathLst>
                  <a:path w="78420" h="573928" extrusionOk="0">
                    <a:moveTo>
                      <a:pt x="64828" y="572319"/>
                    </a:moveTo>
                    <a:lnTo>
                      <a:pt x="13593" y="542601"/>
                    </a:lnTo>
                    <a:cubicBezTo>
                      <a:pt x="5199" y="536629"/>
                      <a:pt x="152" y="527009"/>
                      <a:pt x="0" y="516693"/>
                    </a:cubicBezTo>
                    <a:lnTo>
                      <a:pt x="0" y="11868"/>
                    </a:lnTo>
                    <a:cubicBezTo>
                      <a:pt x="0" y="2343"/>
                      <a:pt x="6084" y="-2801"/>
                      <a:pt x="13593" y="1581"/>
                    </a:cubicBezTo>
                    <a:lnTo>
                      <a:pt x="64828" y="31299"/>
                    </a:lnTo>
                    <a:cubicBezTo>
                      <a:pt x="73211" y="37328"/>
                      <a:pt x="78249" y="46967"/>
                      <a:pt x="78421" y="57302"/>
                    </a:cubicBezTo>
                    <a:lnTo>
                      <a:pt x="78421" y="562127"/>
                    </a:lnTo>
                    <a:cubicBezTo>
                      <a:pt x="78041" y="572033"/>
                      <a:pt x="71957" y="576605"/>
                      <a:pt x="64828" y="5723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3859;p38"/>
              <p:cNvSpPr/>
              <p:nvPr/>
            </p:nvSpPr>
            <p:spPr>
              <a:xfrm>
                <a:off x="7222119" y="2426981"/>
                <a:ext cx="78420" cy="524860"/>
              </a:xfrm>
              <a:custGeom>
                <a:avLst/>
                <a:gdLst/>
                <a:ahLst/>
                <a:cxnLst/>
                <a:rect l="l" t="t" r="r" b="b"/>
                <a:pathLst>
                  <a:path w="78420" h="524860" extrusionOk="0">
                    <a:moveTo>
                      <a:pt x="64828" y="523197"/>
                    </a:moveTo>
                    <a:lnTo>
                      <a:pt x="13593" y="493574"/>
                    </a:lnTo>
                    <a:cubicBezTo>
                      <a:pt x="5181" y="487583"/>
                      <a:pt x="124" y="477915"/>
                      <a:pt x="0" y="467571"/>
                    </a:cubicBezTo>
                    <a:lnTo>
                      <a:pt x="0" y="11895"/>
                    </a:lnTo>
                    <a:cubicBezTo>
                      <a:pt x="0" y="1894"/>
                      <a:pt x="6083" y="-2678"/>
                      <a:pt x="13593" y="1608"/>
                    </a:cubicBezTo>
                    <a:lnTo>
                      <a:pt x="64828" y="31231"/>
                    </a:lnTo>
                    <a:cubicBezTo>
                      <a:pt x="73211" y="37260"/>
                      <a:pt x="78249" y="46899"/>
                      <a:pt x="78421" y="57234"/>
                    </a:cubicBezTo>
                    <a:lnTo>
                      <a:pt x="78421" y="513005"/>
                    </a:lnTo>
                    <a:cubicBezTo>
                      <a:pt x="78421" y="523006"/>
                      <a:pt x="72337" y="527578"/>
                      <a:pt x="64828" y="523197"/>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3860;p38"/>
              <p:cNvSpPr/>
              <p:nvPr/>
            </p:nvSpPr>
            <p:spPr>
              <a:xfrm>
                <a:off x="7340177" y="2573447"/>
                <a:ext cx="78420" cy="446687"/>
              </a:xfrm>
              <a:custGeom>
                <a:avLst/>
                <a:gdLst/>
                <a:ahLst/>
                <a:cxnLst/>
                <a:rect l="l" t="t" r="r" b="b"/>
                <a:pathLst>
                  <a:path w="78420" h="446687" extrusionOk="0">
                    <a:moveTo>
                      <a:pt x="64827" y="445025"/>
                    </a:moveTo>
                    <a:lnTo>
                      <a:pt x="13593" y="415402"/>
                    </a:lnTo>
                    <a:cubicBezTo>
                      <a:pt x="5209" y="409373"/>
                      <a:pt x="171" y="399734"/>
                      <a:pt x="0" y="389399"/>
                    </a:cubicBezTo>
                    <a:lnTo>
                      <a:pt x="0" y="11828"/>
                    </a:lnTo>
                    <a:cubicBezTo>
                      <a:pt x="0" y="2303"/>
                      <a:pt x="6083" y="-2745"/>
                      <a:pt x="13593" y="1541"/>
                    </a:cubicBezTo>
                    <a:lnTo>
                      <a:pt x="64827" y="31259"/>
                    </a:lnTo>
                    <a:cubicBezTo>
                      <a:pt x="73221" y="37231"/>
                      <a:pt x="78268" y="46851"/>
                      <a:pt x="78421" y="57167"/>
                    </a:cubicBezTo>
                    <a:lnTo>
                      <a:pt x="78421" y="434738"/>
                    </a:lnTo>
                    <a:cubicBezTo>
                      <a:pt x="78421" y="444835"/>
                      <a:pt x="72337" y="449406"/>
                      <a:pt x="64827" y="4450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3861;p38"/>
              <p:cNvSpPr/>
              <p:nvPr/>
            </p:nvSpPr>
            <p:spPr>
              <a:xfrm>
                <a:off x="7575249" y="2900319"/>
                <a:ext cx="78325" cy="255777"/>
              </a:xfrm>
              <a:custGeom>
                <a:avLst/>
                <a:gdLst/>
                <a:ahLst/>
                <a:cxnLst/>
                <a:rect l="l" t="t" r="r" b="b"/>
                <a:pathLst>
                  <a:path w="78325" h="255777" extrusionOk="0">
                    <a:moveTo>
                      <a:pt x="64828" y="254170"/>
                    </a:moveTo>
                    <a:lnTo>
                      <a:pt x="13498" y="224547"/>
                    </a:lnTo>
                    <a:cubicBezTo>
                      <a:pt x="5143" y="218508"/>
                      <a:pt x="133" y="208869"/>
                      <a:pt x="0" y="198544"/>
                    </a:cubicBezTo>
                    <a:lnTo>
                      <a:pt x="0" y="11949"/>
                    </a:lnTo>
                    <a:cubicBezTo>
                      <a:pt x="0" y="1853"/>
                      <a:pt x="5989" y="-2719"/>
                      <a:pt x="13498" y="1662"/>
                    </a:cubicBezTo>
                    <a:lnTo>
                      <a:pt x="64828" y="31285"/>
                    </a:lnTo>
                    <a:cubicBezTo>
                      <a:pt x="73145" y="37352"/>
                      <a:pt x="78145" y="46982"/>
                      <a:pt x="78325" y="57288"/>
                    </a:cubicBezTo>
                    <a:lnTo>
                      <a:pt x="78325" y="243883"/>
                    </a:lnTo>
                    <a:cubicBezTo>
                      <a:pt x="78325" y="253884"/>
                      <a:pt x="72242" y="258456"/>
                      <a:pt x="64828" y="2541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3862;p38"/>
              <p:cNvSpPr/>
              <p:nvPr/>
            </p:nvSpPr>
            <p:spPr>
              <a:xfrm>
                <a:off x="7693593" y="2520557"/>
                <a:ext cx="78420" cy="703833"/>
              </a:xfrm>
              <a:custGeom>
                <a:avLst/>
                <a:gdLst/>
                <a:ahLst/>
                <a:cxnLst/>
                <a:rect l="l" t="t" r="r" b="b"/>
                <a:pathLst>
                  <a:path w="78420" h="703833" extrusionOk="0">
                    <a:moveTo>
                      <a:pt x="64447" y="702226"/>
                    </a:moveTo>
                    <a:lnTo>
                      <a:pt x="13593" y="672508"/>
                    </a:lnTo>
                    <a:cubicBezTo>
                      <a:pt x="5199" y="666536"/>
                      <a:pt x="152" y="656916"/>
                      <a:pt x="0" y="646600"/>
                    </a:cubicBezTo>
                    <a:lnTo>
                      <a:pt x="0" y="11949"/>
                    </a:lnTo>
                    <a:cubicBezTo>
                      <a:pt x="0" y="1853"/>
                      <a:pt x="6083" y="-2719"/>
                      <a:pt x="13593" y="1662"/>
                    </a:cubicBezTo>
                    <a:lnTo>
                      <a:pt x="64828" y="31285"/>
                    </a:lnTo>
                    <a:cubicBezTo>
                      <a:pt x="73221" y="37305"/>
                      <a:pt x="78268" y="46954"/>
                      <a:pt x="78421" y="57288"/>
                    </a:cubicBezTo>
                    <a:lnTo>
                      <a:pt x="78421" y="691939"/>
                    </a:lnTo>
                    <a:cubicBezTo>
                      <a:pt x="78040" y="701940"/>
                      <a:pt x="71957" y="706512"/>
                      <a:pt x="64447" y="702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3863;p38"/>
              <p:cNvSpPr/>
              <p:nvPr/>
            </p:nvSpPr>
            <p:spPr>
              <a:xfrm>
                <a:off x="7981135" y="3135165"/>
                <a:ext cx="78420" cy="255818"/>
              </a:xfrm>
              <a:custGeom>
                <a:avLst/>
                <a:gdLst/>
                <a:ahLst/>
                <a:cxnLst/>
                <a:rect l="l" t="t" r="r" b="b"/>
                <a:pathLst>
                  <a:path w="78420" h="255818" extrusionOk="0">
                    <a:moveTo>
                      <a:pt x="64828" y="254211"/>
                    </a:moveTo>
                    <a:lnTo>
                      <a:pt x="13593" y="224493"/>
                    </a:lnTo>
                    <a:cubicBezTo>
                      <a:pt x="5199" y="218521"/>
                      <a:pt x="152" y="208900"/>
                      <a:pt x="0" y="198585"/>
                    </a:cubicBezTo>
                    <a:lnTo>
                      <a:pt x="0" y="11895"/>
                    </a:lnTo>
                    <a:cubicBezTo>
                      <a:pt x="0" y="1894"/>
                      <a:pt x="6083" y="-2678"/>
                      <a:pt x="13593" y="1608"/>
                    </a:cubicBezTo>
                    <a:lnTo>
                      <a:pt x="64828" y="31326"/>
                    </a:lnTo>
                    <a:cubicBezTo>
                      <a:pt x="73240" y="37317"/>
                      <a:pt x="78297" y="46985"/>
                      <a:pt x="78421" y="57329"/>
                    </a:cubicBezTo>
                    <a:lnTo>
                      <a:pt x="78421" y="243924"/>
                    </a:lnTo>
                    <a:cubicBezTo>
                      <a:pt x="78421" y="253925"/>
                      <a:pt x="72337" y="258497"/>
                      <a:pt x="64828" y="25421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3864;p38"/>
              <p:cNvSpPr/>
              <p:nvPr/>
            </p:nvSpPr>
            <p:spPr>
              <a:xfrm>
                <a:off x="8099193" y="3142308"/>
                <a:ext cx="78420" cy="316963"/>
              </a:xfrm>
              <a:custGeom>
                <a:avLst/>
                <a:gdLst/>
                <a:ahLst/>
                <a:cxnLst/>
                <a:rect l="l" t="t" r="r" b="b"/>
                <a:pathLst>
                  <a:path w="78420" h="316963" extrusionOk="0">
                    <a:moveTo>
                      <a:pt x="64828" y="315266"/>
                    </a:moveTo>
                    <a:lnTo>
                      <a:pt x="13593" y="285548"/>
                    </a:lnTo>
                    <a:cubicBezTo>
                      <a:pt x="5181" y="279557"/>
                      <a:pt x="124" y="269889"/>
                      <a:pt x="0" y="259545"/>
                    </a:cubicBezTo>
                    <a:lnTo>
                      <a:pt x="0" y="11895"/>
                    </a:lnTo>
                    <a:cubicBezTo>
                      <a:pt x="0" y="1894"/>
                      <a:pt x="6084" y="-2678"/>
                      <a:pt x="13593" y="1608"/>
                    </a:cubicBezTo>
                    <a:lnTo>
                      <a:pt x="64828" y="31230"/>
                    </a:lnTo>
                    <a:cubicBezTo>
                      <a:pt x="73211" y="37260"/>
                      <a:pt x="78249" y="46899"/>
                      <a:pt x="78421" y="57234"/>
                    </a:cubicBezTo>
                    <a:lnTo>
                      <a:pt x="78421" y="305360"/>
                    </a:lnTo>
                    <a:cubicBezTo>
                      <a:pt x="78421" y="315266"/>
                      <a:pt x="72337" y="319648"/>
                      <a:pt x="64828" y="3152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8" name="Google Shape;3865;p38"/>
            <p:cNvSpPr/>
            <p:nvPr/>
          </p:nvSpPr>
          <p:spPr>
            <a:xfrm>
              <a:off x="2810939" y="4355647"/>
              <a:ext cx="905825" cy="524291"/>
            </a:xfrm>
            <a:custGeom>
              <a:avLst/>
              <a:gdLst/>
              <a:ahLst/>
              <a:cxnLst/>
              <a:rect l="l" t="t" r="r" b="b"/>
              <a:pathLst>
                <a:path w="905825" h="524291" extrusionOk="0">
                  <a:moveTo>
                    <a:pt x="456810" y="505052"/>
                  </a:moveTo>
                  <a:lnTo>
                    <a:pt x="32483" y="259879"/>
                  </a:lnTo>
                  <a:cubicBezTo>
                    <a:pt x="-15615" y="231970"/>
                    <a:pt x="-9626" y="183679"/>
                    <a:pt x="45981" y="151294"/>
                  </a:cubicBezTo>
                  <a:lnTo>
                    <a:pt x="261376" y="26611"/>
                  </a:lnTo>
                  <a:cubicBezTo>
                    <a:pt x="316889" y="-5488"/>
                    <a:pt x="400632" y="-9298"/>
                    <a:pt x="449015" y="19277"/>
                  </a:cubicBezTo>
                  <a:lnTo>
                    <a:pt x="873342" y="264832"/>
                  </a:lnTo>
                  <a:cubicBezTo>
                    <a:pt x="921440" y="292645"/>
                    <a:pt x="915451" y="341032"/>
                    <a:pt x="859844" y="373322"/>
                  </a:cubicBezTo>
                  <a:lnTo>
                    <a:pt x="644449" y="498004"/>
                  </a:lnTo>
                  <a:cubicBezTo>
                    <a:pt x="588937" y="529627"/>
                    <a:pt x="505193" y="533627"/>
                    <a:pt x="456810" y="505052"/>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3866;p38"/>
            <p:cNvSpPr/>
            <p:nvPr/>
          </p:nvSpPr>
          <p:spPr>
            <a:xfrm>
              <a:off x="2999385" y="3858955"/>
              <a:ext cx="906089" cy="910207"/>
            </a:xfrm>
            <a:custGeom>
              <a:avLst/>
              <a:gdLst/>
              <a:ahLst/>
              <a:cxnLst/>
              <a:rect l="l" t="t" r="r" b="b"/>
              <a:pathLst>
                <a:path w="906089" h="910207" extrusionOk="0">
                  <a:moveTo>
                    <a:pt x="906089" y="695706"/>
                  </a:moveTo>
                  <a:lnTo>
                    <a:pt x="906089" y="102203"/>
                  </a:lnTo>
                  <a:lnTo>
                    <a:pt x="23" y="0"/>
                  </a:lnTo>
                  <a:lnTo>
                    <a:pt x="23" y="597218"/>
                  </a:lnTo>
                  <a:lnTo>
                    <a:pt x="23" y="597218"/>
                  </a:lnTo>
                  <a:cubicBezTo>
                    <a:pt x="-547" y="615506"/>
                    <a:pt x="9528" y="632936"/>
                    <a:pt x="32342" y="645891"/>
                  </a:cubicBezTo>
                  <a:lnTo>
                    <a:pt x="456668" y="891445"/>
                  </a:lnTo>
                  <a:cubicBezTo>
                    <a:pt x="504766" y="919258"/>
                    <a:pt x="588795" y="915734"/>
                    <a:pt x="644307" y="883634"/>
                  </a:cubicBezTo>
                  <a:lnTo>
                    <a:pt x="859702" y="758952"/>
                  </a:lnTo>
                  <a:cubicBezTo>
                    <a:pt x="890975" y="740855"/>
                    <a:pt x="906565" y="717518"/>
                    <a:pt x="905614" y="695706"/>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3867;p38"/>
            <p:cNvSpPr/>
            <p:nvPr/>
          </p:nvSpPr>
          <p:spPr>
            <a:xfrm>
              <a:off x="2999385" y="3718383"/>
              <a:ext cx="905566" cy="524522"/>
            </a:xfrm>
            <a:custGeom>
              <a:avLst/>
              <a:gdLst/>
              <a:ahLst/>
              <a:cxnLst/>
              <a:rect l="l" t="t" r="r" b="b"/>
              <a:pathLst>
                <a:path w="905566" h="524522" extrusionOk="0">
                  <a:moveTo>
                    <a:pt x="905519" y="307545"/>
                  </a:moveTo>
                  <a:lnTo>
                    <a:pt x="905519" y="242775"/>
                  </a:lnTo>
                  <a:lnTo>
                    <a:pt x="835843" y="242775"/>
                  </a:lnTo>
                  <a:lnTo>
                    <a:pt x="448874" y="18842"/>
                  </a:lnTo>
                  <a:cubicBezTo>
                    <a:pt x="400776" y="-9066"/>
                    <a:pt x="316747" y="-5542"/>
                    <a:pt x="261235" y="26557"/>
                  </a:cubicBezTo>
                  <a:lnTo>
                    <a:pt x="45839" y="151716"/>
                  </a:lnTo>
                  <a:cubicBezTo>
                    <a:pt x="42009" y="153897"/>
                    <a:pt x="38296" y="156279"/>
                    <a:pt x="34718" y="158860"/>
                  </a:cubicBezTo>
                  <a:lnTo>
                    <a:pt x="23" y="141048"/>
                  </a:lnTo>
                  <a:cubicBezTo>
                    <a:pt x="23" y="141048"/>
                    <a:pt x="23" y="209533"/>
                    <a:pt x="23" y="211819"/>
                  </a:cubicBezTo>
                  <a:lnTo>
                    <a:pt x="23" y="211819"/>
                  </a:lnTo>
                  <a:cubicBezTo>
                    <a:pt x="-547" y="229916"/>
                    <a:pt x="9528" y="247347"/>
                    <a:pt x="32342" y="260301"/>
                  </a:cubicBezTo>
                  <a:lnTo>
                    <a:pt x="456668" y="505760"/>
                  </a:lnTo>
                  <a:cubicBezTo>
                    <a:pt x="504766" y="533573"/>
                    <a:pt x="588795" y="530049"/>
                    <a:pt x="644307" y="497950"/>
                  </a:cubicBezTo>
                  <a:lnTo>
                    <a:pt x="859702" y="373363"/>
                  </a:lnTo>
                  <a:cubicBezTo>
                    <a:pt x="891926" y="354313"/>
                    <a:pt x="907230" y="330500"/>
                    <a:pt x="905424" y="308021"/>
                  </a:cubicBezTo>
                  <a:close/>
                </a:path>
              </a:pathLst>
            </a:custGeom>
            <a:solidFill>
              <a:srgbClr val="EDF0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3868;p38"/>
            <p:cNvSpPr/>
            <p:nvPr/>
          </p:nvSpPr>
          <p:spPr>
            <a:xfrm>
              <a:off x="2999243" y="3647851"/>
              <a:ext cx="905825" cy="524031"/>
            </a:xfrm>
            <a:custGeom>
              <a:avLst/>
              <a:gdLst/>
              <a:ahLst/>
              <a:cxnLst/>
              <a:rect l="l" t="t" r="r" b="b"/>
              <a:pathLst>
                <a:path w="905825" h="524031" extrusionOk="0">
                  <a:moveTo>
                    <a:pt x="456810" y="505236"/>
                  </a:moveTo>
                  <a:lnTo>
                    <a:pt x="32483" y="259777"/>
                  </a:lnTo>
                  <a:cubicBezTo>
                    <a:pt x="-15615" y="231964"/>
                    <a:pt x="-9626" y="183577"/>
                    <a:pt x="45981" y="151192"/>
                  </a:cubicBezTo>
                  <a:lnTo>
                    <a:pt x="261376" y="26605"/>
                  </a:lnTo>
                  <a:cubicBezTo>
                    <a:pt x="316889" y="-5589"/>
                    <a:pt x="400917" y="-9018"/>
                    <a:pt x="449015" y="18795"/>
                  </a:cubicBezTo>
                  <a:lnTo>
                    <a:pt x="873342" y="264254"/>
                  </a:lnTo>
                  <a:cubicBezTo>
                    <a:pt x="921440" y="292067"/>
                    <a:pt x="915451" y="340454"/>
                    <a:pt x="859844" y="372839"/>
                  </a:cubicBezTo>
                  <a:lnTo>
                    <a:pt x="644449" y="497426"/>
                  </a:lnTo>
                  <a:cubicBezTo>
                    <a:pt x="588937" y="529620"/>
                    <a:pt x="504908" y="533050"/>
                    <a:pt x="456810" y="505236"/>
                  </a:cubicBezTo>
                  <a:close/>
                </a:path>
              </a:pathLst>
            </a:custGeom>
            <a:solidFill>
              <a:srgbClr val="E2E5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3869;p38"/>
            <p:cNvSpPr/>
            <p:nvPr/>
          </p:nvSpPr>
          <p:spPr>
            <a:xfrm>
              <a:off x="3230772" y="3780524"/>
              <a:ext cx="129655" cy="75042"/>
            </a:xfrm>
            <a:custGeom>
              <a:avLst/>
              <a:gdLst/>
              <a:ahLst/>
              <a:cxnLst/>
              <a:rect l="l" t="t" r="r" b="b"/>
              <a:pathLst>
                <a:path w="129655" h="75042" extrusionOk="0">
                  <a:moveTo>
                    <a:pt x="129655" y="37474"/>
                  </a:moveTo>
                  <a:lnTo>
                    <a:pt x="129655" y="13852"/>
                  </a:lnTo>
                  <a:lnTo>
                    <a:pt x="115207" y="13852"/>
                  </a:lnTo>
                  <a:lnTo>
                    <a:pt x="110739" y="10994"/>
                  </a:lnTo>
                  <a:cubicBezTo>
                    <a:pt x="81909" y="-3665"/>
                    <a:pt x="47841" y="-3665"/>
                    <a:pt x="19011" y="10994"/>
                  </a:cubicBezTo>
                  <a:cubicBezTo>
                    <a:pt x="16293" y="12575"/>
                    <a:pt x="13716" y="14395"/>
                    <a:pt x="11312" y="16424"/>
                  </a:cubicBezTo>
                  <a:lnTo>
                    <a:pt x="0" y="13852"/>
                  </a:lnTo>
                  <a:lnTo>
                    <a:pt x="0" y="37474"/>
                  </a:lnTo>
                  <a:cubicBezTo>
                    <a:pt x="1084" y="49123"/>
                    <a:pt x="8346" y="59286"/>
                    <a:pt x="19011" y="64049"/>
                  </a:cubicBezTo>
                  <a:cubicBezTo>
                    <a:pt x="47841" y="78708"/>
                    <a:pt x="81909" y="78708"/>
                    <a:pt x="110739" y="64049"/>
                  </a:cubicBezTo>
                  <a:cubicBezTo>
                    <a:pt x="121405" y="59305"/>
                    <a:pt x="128648" y="49123"/>
                    <a:pt x="129655" y="374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3870;p38"/>
            <p:cNvSpPr/>
            <p:nvPr/>
          </p:nvSpPr>
          <p:spPr>
            <a:xfrm>
              <a:off x="3230772" y="3756847"/>
              <a:ext cx="129655" cy="75056"/>
            </a:xfrm>
            <a:custGeom>
              <a:avLst/>
              <a:gdLst/>
              <a:ahLst/>
              <a:cxnLst/>
              <a:rect l="l" t="t" r="r" b="b"/>
              <a:pathLst>
                <a:path w="129655" h="75056" extrusionOk="0">
                  <a:moveTo>
                    <a:pt x="129655" y="37528"/>
                  </a:moveTo>
                  <a:cubicBezTo>
                    <a:pt x="129655" y="58255"/>
                    <a:pt x="100631" y="75057"/>
                    <a:pt x="64828" y="75057"/>
                  </a:cubicBezTo>
                  <a:cubicBezTo>
                    <a:pt x="29024" y="75057"/>
                    <a:pt x="0" y="58255"/>
                    <a:pt x="0" y="37528"/>
                  </a:cubicBezTo>
                  <a:cubicBezTo>
                    <a:pt x="0" y="16802"/>
                    <a:pt x="29024" y="0"/>
                    <a:pt x="64828" y="0"/>
                  </a:cubicBezTo>
                  <a:cubicBezTo>
                    <a:pt x="100631" y="0"/>
                    <a:pt x="129655" y="16802"/>
                    <a:pt x="129655" y="37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3871;p38"/>
            <p:cNvSpPr/>
            <p:nvPr/>
          </p:nvSpPr>
          <p:spPr>
            <a:xfrm>
              <a:off x="3393243" y="3872036"/>
              <a:ext cx="129623" cy="74995"/>
            </a:xfrm>
            <a:custGeom>
              <a:avLst/>
              <a:gdLst/>
              <a:ahLst/>
              <a:cxnLst/>
              <a:rect l="l" t="t" r="r" b="b"/>
              <a:pathLst>
                <a:path w="129623" h="74995" extrusionOk="0">
                  <a:moveTo>
                    <a:pt x="128018" y="45689"/>
                  </a:moveTo>
                  <a:cubicBezTo>
                    <a:pt x="124482" y="53623"/>
                    <a:pt x="118341" y="60110"/>
                    <a:pt x="110623" y="64072"/>
                  </a:cubicBezTo>
                  <a:cubicBezTo>
                    <a:pt x="81812" y="78636"/>
                    <a:pt x="47801" y="78636"/>
                    <a:pt x="18990" y="64072"/>
                  </a:cubicBezTo>
                  <a:cubicBezTo>
                    <a:pt x="11271" y="60110"/>
                    <a:pt x="5131" y="53623"/>
                    <a:pt x="1595" y="45689"/>
                  </a:cubicBezTo>
                  <a:cubicBezTo>
                    <a:pt x="-3158" y="33497"/>
                    <a:pt x="2735" y="20448"/>
                    <a:pt x="18990" y="10923"/>
                  </a:cubicBezTo>
                  <a:cubicBezTo>
                    <a:pt x="47801" y="-3641"/>
                    <a:pt x="81812" y="-3641"/>
                    <a:pt x="110623" y="10923"/>
                  </a:cubicBezTo>
                  <a:cubicBezTo>
                    <a:pt x="126972" y="19971"/>
                    <a:pt x="132771" y="33021"/>
                    <a:pt x="128018" y="45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3872;p38"/>
            <p:cNvSpPr/>
            <p:nvPr/>
          </p:nvSpPr>
          <p:spPr>
            <a:xfrm>
              <a:off x="3395112" y="3888323"/>
              <a:ext cx="126148" cy="58707"/>
            </a:xfrm>
            <a:custGeom>
              <a:avLst/>
              <a:gdLst/>
              <a:ahLst/>
              <a:cxnLst/>
              <a:rect l="l" t="t" r="r" b="b"/>
              <a:pathLst>
                <a:path w="126148" h="58707" extrusionOk="0">
                  <a:moveTo>
                    <a:pt x="126149" y="29401"/>
                  </a:moveTo>
                  <a:cubicBezTo>
                    <a:pt x="122613" y="37336"/>
                    <a:pt x="116472" y="43822"/>
                    <a:pt x="108754" y="47784"/>
                  </a:cubicBezTo>
                  <a:cubicBezTo>
                    <a:pt x="79942" y="62348"/>
                    <a:pt x="45932" y="62348"/>
                    <a:pt x="17120" y="47784"/>
                  </a:cubicBezTo>
                  <a:cubicBezTo>
                    <a:pt x="6959" y="47051"/>
                    <a:pt x="-683" y="38202"/>
                    <a:pt x="48" y="28030"/>
                  </a:cubicBezTo>
                  <a:cubicBezTo>
                    <a:pt x="704" y="18867"/>
                    <a:pt x="7976" y="11580"/>
                    <a:pt x="17120" y="10923"/>
                  </a:cubicBezTo>
                  <a:cubicBezTo>
                    <a:pt x="45932" y="-3641"/>
                    <a:pt x="79942" y="-3641"/>
                    <a:pt x="108754" y="10923"/>
                  </a:cubicBezTo>
                  <a:cubicBezTo>
                    <a:pt x="116491" y="14904"/>
                    <a:pt x="122632" y="21429"/>
                    <a:pt x="126149" y="29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3873;p38"/>
            <p:cNvSpPr/>
            <p:nvPr/>
          </p:nvSpPr>
          <p:spPr>
            <a:xfrm>
              <a:off x="3543979" y="3964737"/>
              <a:ext cx="129655" cy="75042"/>
            </a:xfrm>
            <a:custGeom>
              <a:avLst/>
              <a:gdLst/>
              <a:ahLst/>
              <a:cxnLst/>
              <a:rect l="l" t="t" r="r" b="b"/>
              <a:pathLst>
                <a:path w="129655" h="75042" extrusionOk="0">
                  <a:moveTo>
                    <a:pt x="129655" y="37474"/>
                  </a:moveTo>
                  <a:lnTo>
                    <a:pt x="129655" y="13852"/>
                  </a:lnTo>
                  <a:lnTo>
                    <a:pt x="115207" y="13852"/>
                  </a:lnTo>
                  <a:lnTo>
                    <a:pt x="110739" y="10994"/>
                  </a:lnTo>
                  <a:cubicBezTo>
                    <a:pt x="81909" y="-3665"/>
                    <a:pt x="47841" y="-3665"/>
                    <a:pt x="19011" y="10994"/>
                  </a:cubicBezTo>
                  <a:cubicBezTo>
                    <a:pt x="16321" y="12585"/>
                    <a:pt x="13745" y="14366"/>
                    <a:pt x="11312" y="16328"/>
                  </a:cubicBezTo>
                  <a:lnTo>
                    <a:pt x="0" y="13852"/>
                  </a:lnTo>
                  <a:lnTo>
                    <a:pt x="0" y="37474"/>
                  </a:lnTo>
                  <a:cubicBezTo>
                    <a:pt x="1084" y="49123"/>
                    <a:pt x="8346" y="59286"/>
                    <a:pt x="19011" y="64049"/>
                  </a:cubicBezTo>
                  <a:cubicBezTo>
                    <a:pt x="47841" y="78708"/>
                    <a:pt x="81909" y="78708"/>
                    <a:pt x="110739" y="64049"/>
                  </a:cubicBezTo>
                  <a:cubicBezTo>
                    <a:pt x="121405" y="59305"/>
                    <a:pt x="128648" y="49123"/>
                    <a:pt x="129655" y="374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3874;p38"/>
            <p:cNvSpPr/>
            <p:nvPr/>
          </p:nvSpPr>
          <p:spPr>
            <a:xfrm>
              <a:off x="3543979" y="3941061"/>
              <a:ext cx="129655" cy="75056"/>
            </a:xfrm>
            <a:custGeom>
              <a:avLst/>
              <a:gdLst/>
              <a:ahLst/>
              <a:cxnLst/>
              <a:rect l="l" t="t" r="r" b="b"/>
              <a:pathLst>
                <a:path w="129655" h="75056" extrusionOk="0">
                  <a:moveTo>
                    <a:pt x="129655" y="37529"/>
                  </a:moveTo>
                  <a:cubicBezTo>
                    <a:pt x="129655" y="58255"/>
                    <a:pt x="100631" y="75057"/>
                    <a:pt x="64828" y="75057"/>
                  </a:cubicBezTo>
                  <a:cubicBezTo>
                    <a:pt x="29024" y="75057"/>
                    <a:pt x="0" y="58255"/>
                    <a:pt x="0" y="37529"/>
                  </a:cubicBezTo>
                  <a:cubicBezTo>
                    <a:pt x="0" y="16802"/>
                    <a:pt x="29024" y="0"/>
                    <a:pt x="64828" y="0"/>
                  </a:cubicBezTo>
                  <a:cubicBezTo>
                    <a:pt x="100631" y="0"/>
                    <a:pt x="129655" y="16802"/>
                    <a:pt x="129655" y="375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3875;p38"/>
            <p:cNvSpPr/>
            <p:nvPr/>
          </p:nvSpPr>
          <p:spPr>
            <a:xfrm>
              <a:off x="5673026" y="4464079"/>
              <a:ext cx="468241" cy="270891"/>
            </a:xfrm>
            <a:custGeom>
              <a:avLst/>
              <a:gdLst/>
              <a:ahLst/>
              <a:cxnLst/>
              <a:rect l="l" t="t" r="r" b="b"/>
              <a:pathLst>
                <a:path w="468241" h="270891" extrusionOk="0">
                  <a:moveTo>
                    <a:pt x="468242" y="135445"/>
                  </a:moveTo>
                  <a:cubicBezTo>
                    <a:pt x="468242" y="210250"/>
                    <a:pt x="363422" y="270891"/>
                    <a:pt x="234121" y="270891"/>
                  </a:cubicBezTo>
                  <a:cubicBezTo>
                    <a:pt x="104819" y="270891"/>
                    <a:pt x="0" y="210250"/>
                    <a:pt x="0" y="135445"/>
                  </a:cubicBezTo>
                  <a:cubicBezTo>
                    <a:pt x="0" y="60641"/>
                    <a:pt x="104819" y="0"/>
                    <a:pt x="234121" y="0"/>
                  </a:cubicBezTo>
                  <a:cubicBezTo>
                    <a:pt x="363422" y="0"/>
                    <a:pt x="468242" y="60641"/>
                    <a:pt x="468242" y="1354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3876;p38"/>
            <p:cNvSpPr/>
            <p:nvPr/>
          </p:nvSpPr>
          <p:spPr>
            <a:xfrm>
              <a:off x="5819482" y="3280817"/>
              <a:ext cx="243195" cy="356577"/>
            </a:xfrm>
            <a:custGeom>
              <a:avLst/>
              <a:gdLst/>
              <a:ahLst/>
              <a:cxnLst/>
              <a:rect l="l" t="t" r="r" b="b"/>
              <a:pathLst>
                <a:path w="243195" h="356577" extrusionOk="0">
                  <a:moveTo>
                    <a:pt x="85669" y="11781"/>
                  </a:moveTo>
                  <a:cubicBezTo>
                    <a:pt x="95174" y="-3744"/>
                    <a:pt x="169318" y="-14031"/>
                    <a:pt x="193652" y="48738"/>
                  </a:cubicBezTo>
                  <a:cubicBezTo>
                    <a:pt x="203157" y="72551"/>
                    <a:pt x="201446" y="133416"/>
                    <a:pt x="209145" y="171611"/>
                  </a:cubicBezTo>
                  <a:cubicBezTo>
                    <a:pt x="216845" y="209806"/>
                    <a:pt x="235000" y="231523"/>
                    <a:pt x="241559" y="262479"/>
                  </a:cubicBezTo>
                  <a:cubicBezTo>
                    <a:pt x="248118" y="293436"/>
                    <a:pt x="237472" y="345442"/>
                    <a:pt x="162854" y="354681"/>
                  </a:cubicBezTo>
                  <a:cubicBezTo>
                    <a:pt x="88236" y="363921"/>
                    <a:pt x="30917" y="337632"/>
                    <a:pt x="13332" y="313819"/>
                  </a:cubicBezTo>
                  <a:cubicBezTo>
                    <a:pt x="-4253" y="290007"/>
                    <a:pt x="-4634" y="239334"/>
                    <a:pt x="13332" y="212092"/>
                  </a:cubicBezTo>
                  <a:cubicBezTo>
                    <a:pt x="31297" y="184851"/>
                    <a:pt x="45556" y="162848"/>
                    <a:pt x="45080" y="12741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3877;p38"/>
            <p:cNvSpPr/>
            <p:nvPr/>
          </p:nvSpPr>
          <p:spPr>
            <a:xfrm>
              <a:off x="5837923" y="3277536"/>
              <a:ext cx="116085" cy="143945"/>
            </a:xfrm>
            <a:custGeom>
              <a:avLst/>
              <a:gdLst/>
              <a:ahLst/>
              <a:cxnLst/>
              <a:rect l="l" t="t" r="r" b="b"/>
              <a:pathLst>
                <a:path w="116085" h="143945" extrusionOk="0">
                  <a:moveTo>
                    <a:pt x="116086" y="4300"/>
                  </a:moveTo>
                  <a:cubicBezTo>
                    <a:pt x="116086" y="4300"/>
                    <a:pt x="60383" y="-11798"/>
                    <a:pt x="26639" y="18301"/>
                  </a:cubicBezTo>
                  <a:cubicBezTo>
                    <a:pt x="3978" y="39285"/>
                    <a:pt x="-5176" y="71137"/>
                    <a:pt x="2875" y="100979"/>
                  </a:cubicBezTo>
                  <a:cubicBezTo>
                    <a:pt x="7343" y="118600"/>
                    <a:pt x="16373" y="142603"/>
                    <a:pt x="30346" y="143936"/>
                  </a:cubicBezTo>
                  <a:cubicBezTo>
                    <a:pt x="44319" y="145270"/>
                    <a:pt x="116086" y="4300"/>
                    <a:pt x="116086" y="4300"/>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3878;p38"/>
            <p:cNvSpPr/>
            <p:nvPr/>
          </p:nvSpPr>
          <p:spPr>
            <a:xfrm>
              <a:off x="5860663" y="3433950"/>
              <a:ext cx="143677" cy="161015"/>
            </a:xfrm>
            <a:custGeom>
              <a:avLst/>
              <a:gdLst/>
              <a:ahLst/>
              <a:cxnLst/>
              <a:rect l="l" t="t" r="r" b="b"/>
              <a:pathLst>
                <a:path w="143677" h="161015" extrusionOk="0">
                  <a:moveTo>
                    <a:pt x="114638" y="0"/>
                  </a:moveTo>
                  <a:cubicBezTo>
                    <a:pt x="114638" y="0"/>
                    <a:pt x="110931" y="62103"/>
                    <a:pt x="112072" y="66675"/>
                  </a:cubicBezTo>
                  <a:cubicBezTo>
                    <a:pt x="113212" y="71247"/>
                    <a:pt x="136406" y="76200"/>
                    <a:pt x="142965" y="81153"/>
                  </a:cubicBezTo>
                  <a:cubicBezTo>
                    <a:pt x="149524" y="86106"/>
                    <a:pt x="109220" y="149638"/>
                    <a:pt x="88783" y="158972"/>
                  </a:cubicBezTo>
                  <a:cubicBezTo>
                    <a:pt x="68346" y="168307"/>
                    <a:pt x="4944" y="144399"/>
                    <a:pt x="477" y="112871"/>
                  </a:cubicBezTo>
                  <a:cubicBezTo>
                    <a:pt x="-3515" y="83725"/>
                    <a:pt x="18632" y="61151"/>
                    <a:pt x="27187" y="53245"/>
                  </a:cubicBezTo>
                  <a:cubicBezTo>
                    <a:pt x="32995" y="52692"/>
                    <a:pt x="38841" y="52531"/>
                    <a:pt x="44678" y="52769"/>
                  </a:cubicBezTo>
                  <a:lnTo>
                    <a:pt x="46579" y="22670"/>
                  </a:lnTo>
                  <a:cubicBezTo>
                    <a:pt x="74335" y="13811"/>
                    <a:pt x="114638" y="0"/>
                    <a:pt x="114638"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3879;p38"/>
            <p:cNvSpPr/>
            <p:nvPr/>
          </p:nvSpPr>
          <p:spPr>
            <a:xfrm>
              <a:off x="5729287" y="3551002"/>
              <a:ext cx="121787" cy="284211"/>
            </a:xfrm>
            <a:custGeom>
              <a:avLst/>
              <a:gdLst/>
              <a:ahLst/>
              <a:cxnLst/>
              <a:rect l="l" t="t" r="r" b="b"/>
              <a:pathLst>
                <a:path w="121787" h="284211" extrusionOk="0">
                  <a:moveTo>
                    <a:pt x="96303" y="391"/>
                  </a:moveTo>
                  <a:cubicBezTo>
                    <a:pt x="96303" y="-1418"/>
                    <a:pt x="86797" y="3630"/>
                    <a:pt x="86797" y="3725"/>
                  </a:cubicBezTo>
                  <a:cubicBezTo>
                    <a:pt x="86797" y="3820"/>
                    <a:pt x="82330" y="163269"/>
                    <a:pt x="74535" y="177747"/>
                  </a:cubicBezTo>
                  <a:lnTo>
                    <a:pt x="74535" y="177747"/>
                  </a:lnTo>
                  <a:cubicBezTo>
                    <a:pt x="54669" y="211560"/>
                    <a:pt x="2103" y="268901"/>
                    <a:pt x="772" y="275283"/>
                  </a:cubicBezTo>
                  <a:cubicBezTo>
                    <a:pt x="-3125" y="294333"/>
                    <a:pt x="8092" y="277283"/>
                    <a:pt x="26152" y="275283"/>
                  </a:cubicBezTo>
                  <a:cubicBezTo>
                    <a:pt x="36323" y="274044"/>
                    <a:pt x="96113" y="213466"/>
                    <a:pt x="109516" y="199654"/>
                  </a:cubicBezTo>
                  <a:lnTo>
                    <a:pt x="110371" y="200131"/>
                  </a:lnTo>
                  <a:lnTo>
                    <a:pt x="110371" y="198607"/>
                  </a:lnTo>
                  <a:lnTo>
                    <a:pt x="112082" y="196797"/>
                  </a:lnTo>
                  <a:cubicBezTo>
                    <a:pt x="112424" y="192482"/>
                    <a:pt x="112424" y="188158"/>
                    <a:pt x="112082" y="183843"/>
                  </a:cubicBezTo>
                  <a:cubicBezTo>
                    <a:pt x="137272" y="10583"/>
                    <a:pt x="106664" y="-942"/>
                    <a:pt x="96303" y="39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3880;p38"/>
            <p:cNvSpPr/>
            <p:nvPr/>
          </p:nvSpPr>
          <p:spPr>
            <a:xfrm>
              <a:off x="5818929" y="3486611"/>
              <a:ext cx="209320" cy="241045"/>
            </a:xfrm>
            <a:custGeom>
              <a:avLst/>
              <a:gdLst/>
              <a:ahLst/>
              <a:cxnLst/>
              <a:rect l="l" t="t" r="r" b="b"/>
              <a:pathLst>
                <a:path w="209320" h="241045" extrusionOk="0">
                  <a:moveTo>
                    <a:pt x="164832" y="20110"/>
                  </a:moveTo>
                  <a:cubicBezTo>
                    <a:pt x="182322" y="22777"/>
                    <a:pt x="202189" y="32111"/>
                    <a:pt x="204945" y="41636"/>
                  </a:cubicBezTo>
                  <a:cubicBezTo>
                    <a:pt x="212141" y="76098"/>
                    <a:pt x="210439" y="111835"/>
                    <a:pt x="200002" y="145459"/>
                  </a:cubicBezTo>
                  <a:cubicBezTo>
                    <a:pt x="184889" y="185464"/>
                    <a:pt x="174718" y="210895"/>
                    <a:pt x="165973" y="228136"/>
                  </a:cubicBezTo>
                  <a:cubicBezTo>
                    <a:pt x="165973" y="228136"/>
                    <a:pt x="90594" y="260521"/>
                    <a:pt x="29758" y="222706"/>
                  </a:cubicBezTo>
                  <a:cubicBezTo>
                    <a:pt x="29758" y="222706"/>
                    <a:pt x="25576" y="179844"/>
                    <a:pt x="25291" y="156889"/>
                  </a:cubicBezTo>
                  <a:cubicBezTo>
                    <a:pt x="-30792" y="107835"/>
                    <a:pt x="17211" y="47351"/>
                    <a:pt x="64739" y="393"/>
                  </a:cubicBezTo>
                  <a:cubicBezTo>
                    <a:pt x="70433" y="-131"/>
                    <a:pt x="76155" y="-131"/>
                    <a:pt x="81849" y="393"/>
                  </a:cubicBezTo>
                  <a:cubicBezTo>
                    <a:pt x="81849" y="393"/>
                    <a:pt x="39454" y="50685"/>
                    <a:pt x="68921" y="79260"/>
                  </a:cubicBezTo>
                  <a:cubicBezTo>
                    <a:pt x="132133" y="59638"/>
                    <a:pt x="144680" y="31063"/>
                    <a:pt x="164832" y="2011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3881;p38"/>
            <p:cNvSpPr/>
            <p:nvPr/>
          </p:nvSpPr>
          <p:spPr>
            <a:xfrm>
              <a:off x="5856166" y="3289038"/>
              <a:ext cx="154042" cy="190250"/>
            </a:xfrm>
            <a:custGeom>
              <a:avLst/>
              <a:gdLst/>
              <a:ahLst/>
              <a:cxnLst/>
              <a:rect l="l" t="t" r="r" b="b"/>
              <a:pathLst>
                <a:path w="154042" h="190250" extrusionOk="0">
                  <a:moveTo>
                    <a:pt x="3263" y="67854"/>
                  </a:moveTo>
                  <a:lnTo>
                    <a:pt x="3263" y="67854"/>
                  </a:lnTo>
                  <a:cubicBezTo>
                    <a:pt x="9442" y="27945"/>
                    <a:pt x="38244" y="-2250"/>
                    <a:pt x="79308" y="132"/>
                  </a:cubicBezTo>
                  <a:cubicBezTo>
                    <a:pt x="122872" y="2484"/>
                    <a:pt x="156274" y="39784"/>
                    <a:pt x="153926" y="83437"/>
                  </a:cubicBezTo>
                  <a:cubicBezTo>
                    <a:pt x="152586" y="108288"/>
                    <a:pt x="139668" y="131053"/>
                    <a:pt x="119041" y="144912"/>
                  </a:cubicBezTo>
                  <a:cubicBezTo>
                    <a:pt x="117624" y="150960"/>
                    <a:pt x="115486" y="156808"/>
                    <a:pt x="112672" y="162342"/>
                  </a:cubicBezTo>
                  <a:cubicBezTo>
                    <a:pt x="98129" y="179297"/>
                    <a:pt x="59441" y="190060"/>
                    <a:pt x="46704" y="190251"/>
                  </a:cubicBezTo>
                  <a:cubicBezTo>
                    <a:pt x="35677" y="190251"/>
                    <a:pt x="26172" y="180059"/>
                    <a:pt x="15811" y="162914"/>
                  </a:cubicBezTo>
                  <a:cubicBezTo>
                    <a:pt x="-5672" y="127195"/>
                    <a:pt x="-158" y="87571"/>
                    <a:pt x="3263" y="6785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3882;p38"/>
            <p:cNvSpPr/>
            <p:nvPr/>
          </p:nvSpPr>
          <p:spPr>
            <a:xfrm>
              <a:off x="5862376" y="3287995"/>
              <a:ext cx="154704" cy="145954"/>
            </a:xfrm>
            <a:custGeom>
              <a:avLst/>
              <a:gdLst/>
              <a:ahLst/>
              <a:cxnLst/>
              <a:rect l="l" t="t" r="r" b="b"/>
              <a:pathLst>
                <a:path w="154704" h="145954" extrusionOk="0">
                  <a:moveTo>
                    <a:pt x="85930" y="1937"/>
                  </a:moveTo>
                  <a:cubicBezTo>
                    <a:pt x="114447" y="7557"/>
                    <a:pt x="138400" y="15748"/>
                    <a:pt x="146290" y="44038"/>
                  </a:cubicBezTo>
                  <a:cubicBezTo>
                    <a:pt x="151613" y="63659"/>
                    <a:pt x="158647" y="101188"/>
                    <a:pt x="151993" y="116523"/>
                  </a:cubicBezTo>
                  <a:lnTo>
                    <a:pt x="147811" y="127857"/>
                  </a:lnTo>
                  <a:lnTo>
                    <a:pt x="112926" y="145955"/>
                  </a:lnTo>
                  <a:cubicBezTo>
                    <a:pt x="112926" y="145955"/>
                    <a:pt x="96576" y="132334"/>
                    <a:pt x="101709" y="92424"/>
                  </a:cubicBezTo>
                  <a:cubicBezTo>
                    <a:pt x="101510" y="87043"/>
                    <a:pt x="99798" y="81823"/>
                    <a:pt x="96766" y="77375"/>
                  </a:cubicBezTo>
                  <a:cubicBezTo>
                    <a:pt x="94580" y="73594"/>
                    <a:pt x="92954" y="69517"/>
                    <a:pt x="91919" y="65278"/>
                  </a:cubicBezTo>
                  <a:cubicBezTo>
                    <a:pt x="87774" y="54496"/>
                    <a:pt x="79685" y="45704"/>
                    <a:pt x="69295" y="40704"/>
                  </a:cubicBezTo>
                  <a:cubicBezTo>
                    <a:pt x="43345" y="26130"/>
                    <a:pt x="5323" y="38704"/>
                    <a:pt x="0" y="44038"/>
                  </a:cubicBezTo>
                  <a:cubicBezTo>
                    <a:pt x="15142" y="11452"/>
                    <a:pt x="50959" y="-6102"/>
                    <a:pt x="85930" y="193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3883;p38"/>
            <p:cNvSpPr/>
            <p:nvPr/>
          </p:nvSpPr>
          <p:spPr>
            <a:xfrm>
              <a:off x="5888298" y="4552945"/>
              <a:ext cx="121626" cy="93085"/>
            </a:xfrm>
            <a:custGeom>
              <a:avLst/>
              <a:gdLst/>
              <a:ahLst/>
              <a:cxnLst/>
              <a:rect l="l" t="t" r="r" b="b"/>
              <a:pathLst>
                <a:path w="121626" h="93085" extrusionOk="0">
                  <a:moveTo>
                    <a:pt x="112478" y="2"/>
                  </a:moveTo>
                  <a:cubicBezTo>
                    <a:pt x="97840" y="11908"/>
                    <a:pt x="75121" y="3717"/>
                    <a:pt x="74456" y="4765"/>
                  </a:cubicBezTo>
                  <a:cubicBezTo>
                    <a:pt x="57422" y="19395"/>
                    <a:pt x="39590" y="33073"/>
                    <a:pt x="21035" y="45722"/>
                  </a:cubicBezTo>
                  <a:cubicBezTo>
                    <a:pt x="11529" y="52866"/>
                    <a:pt x="-2254" y="62486"/>
                    <a:pt x="313" y="76202"/>
                  </a:cubicBezTo>
                  <a:cubicBezTo>
                    <a:pt x="4875" y="100872"/>
                    <a:pt x="44228" y="93347"/>
                    <a:pt x="59057" y="85727"/>
                  </a:cubicBezTo>
                  <a:cubicBezTo>
                    <a:pt x="73886" y="78107"/>
                    <a:pt x="86053" y="65725"/>
                    <a:pt x="100121" y="57152"/>
                  </a:cubicBezTo>
                  <a:cubicBezTo>
                    <a:pt x="110102" y="50961"/>
                    <a:pt x="119987" y="47627"/>
                    <a:pt x="121604" y="35054"/>
                  </a:cubicBezTo>
                  <a:cubicBezTo>
                    <a:pt x="122079" y="27149"/>
                    <a:pt x="115045" y="-284"/>
                    <a:pt x="112478"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3884;p38"/>
            <p:cNvSpPr/>
            <p:nvPr/>
          </p:nvSpPr>
          <p:spPr>
            <a:xfrm>
              <a:off x="5888421" y="4582665"/>
              <a:ext cx="121131" cy="63346"/>
            </a:xfrm>
            <a:custGeom>
              <a:avLst/>
              <a:gdLst/>
              <a:ahLst/>
              <a:cxnLst/>
              <a:rect l="l" t="t" r="r" b="b"/>
              <a:pathLst>
                <a:path w="121131" h="63346" extrusionOk="0">
                  <a:moveTo>
                    <a:pt x="120910" y="0"/>
                  </a:moveTo>
                  <a:cubicBezTo>
                    <a:pt x="118914" y="12192"/>
                    <a:pt x="109219" y="15526"/>
                    <a:pt x="99238" y="21717"/>
                  </a:cubicBezTo>
                  <a:cubicBezTo>
                    <a:pt x="84979" y="30575"/>
                    <a:pt x="72432" y="43434"/>
                    <a:pt x="57604" y="50959"/>
                  </a:cubicBezTo>
                  <a:cubicBezTo>
                    <a:pt x="42775" y="58484"/>
                    <a:pt x="9601" y="64770"/>
                    <a:pt x="0" y="47244"/>
                  </a:cubicBezTo>
                  <a:cubicBezTo>
                    <a:pt x="5228" y="70961"/>
                    <a:pt x="43916" y="63532"/>
                    <a:pt x="58554" y="56007"/>
                  </a:cubicBezTo>
                  <a:cubicBezTo>
                    <a:pt x="73193" y="48482"/>
                    <a:pt x="85550" y="36004"/>
                    <a:pt x="99618" y="27432"/>
                  </a:cubicBezTo>
                  <a:cubicBezTo>
                    <a:pt x="109599" y="21241"/>
                    <a:pt x="119484" y="17907"/>
                    <a:pt x="121101" y="5334"/>
                  </a:cubicBezTo>
                  <a:cubicBezTo>
                    <a:pt x="121177" y="3553"/>
                    <a:pt x="121110" y="1772"/>
                    <a:pt x="120910"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3885;p38"/>
            <p:cNvSpPr/>
            <p:nvPr/>
          </p:nvSpPr>
          <p:spPr>
            <a:xfrm>
              <a:off x="5795742" y="4532466"/>
              <a:ext cx="111395" cy="86487"/>
            </a:xfrm>
            <a:custGeom>
              <a:avLst/>
              <a:gdLst/>
              <a:ahLst/>
              <a:cxnLst/>
              <a:rect l="l" t="t" r="r" b="b"/>
              <a:pathLst>
                <a:path w="111395" h="86487" extrusionOk="0">
                  <a:moveTo>
                    <a:pt x="102659" y="2"/>
                  </a:moveTo>
                  <a:cubicBezTo>
                    <a:pt x="89257" y="10956"/>
                    <a:pt x="69105" y="4765"/>
                    <a:pt x="68154" y="5812"/>
                  </a:cubicBezTo>
                  <a:cubicBezTo>
                    <a:pt x="52537" y="19109"/>
                    <a:pt x="36225" y="31578"/>
                    <a:pt x="19296" y="43151"/>
                  </a:cubicBezTo>
                  <a:cubicBezTo>
                    <a:pt x="10931" y="49723"/>
                    <a:pt x="-2091" y="58486"/>
                    <a:pt x="285" y="71059"/>
                  </a:cubicBezTo>
                  <a:cubicBezTo>
                    <a:pt x="4467" y="93633"/>
                    <a:pt x="40493" y="86680"/>
                    <a:pt x="54181" y="79822"/>
                  </a:cubicBezTo>
                  <a:cubicBezTo>
                    <a:pt x="67869" y="72964"/>
                    <a:pt x="78800" y="61438"/>
                    <a:pt x="91728" y="53437"/>
                  </a:cubicBezTo>
                  <a:cubicBezTo>
                    <a:pt x="101234" y="47722"/>
                    <a:pt x="109884" y="44770"/>
                    <a:pt x="111309" y="33149"/>
                  </a:cubicBezTo>
                  <a:cubicBezTo>
                    <a:pt x="112260" y="26101"/>
                    <a:pt x="105036" y="-283"/>
                    <a:pt x="102659"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3886;p38"/>
            <p:cNvSpPr/>
            <p:nvPr/>
          </p:nvSpPr>
          <p:spPr>
            <a:xfrm>
              <a:off x="5796313" y="4560948"/>
              <a:ext cx="110894" cy="58013"/>
            </a:xfrm>
            <a:custGeom>
              <a:avLst/>
              <a:gdLst/>
              <a:ahLst/>
              <a:cxnLst/>
              <a:rect l="l" t="t" r="r" b="b"/>
              <a:pathLst>
                <a:path w="110894" h="58013" extrusionOk="0">
                  <a:moveTo>
                    <a:pt x="110644" y="0"/>
                  </a:moveTo>
                  <a:cubicBezTo>
                    <a:pt x="108838" y="11144"/>
                    <a:pt x="99903" y="14192"/>
                    <a:pt x="90778" y="19812"/>
                  </a:cubicBezTo>
                  <a:cubicBezTo>
                    <a:pt x="77755" y="28004"/>
                    <a:pt x="66254" y="39719"/>
                    <a:pt x="52756" y="46672"/>
                  </a:cubicBezTo>
                  <a:cubicBezTo>
                    <a:pt x="39258" y="53626"/>
                    <a:pt x="8840" y="59341"/>
                    <a:pt x="0" y="43244"/>
                  </a:cubicBezTo>
                  <a:cubicBezTo>
                    <a:pt x="4753" y="64961"/>
                    <a:pt x="40208" y="58198"/>
                    <a:pt x="53706" y="51340"/>
                  </a:cubicBezTo>
                  <a:cubicBezTo>
                    <a:pt x="67204" y="44482"/>
                    <a:pt x="78325" y="32956"/>
                    <a:pt x="91253" y="24955"/>
                  </a:cubicBezTo>
                  <a:cubicBezTo>
                    <a:pt x="100758" y="19240"/>
                    <a:pt x="109408" y="16288"/>
                    <a:pt x="110834" y="4667"/>
                  </a:cubicBezTo>
                  <a:cubicBezTo>
                    <a:pt x="110958" y="3105"/>
                    <a:pt x="110891" y="1543"/>
                    <a:pt x="11064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887;p38"/>
            <p:cNvSpPr/>
            <p:nvPr/>
          </p:nvSpPr>
          <p:spPr>
            <a:xfrm>
              <a:off x="5813683" y="3728558"/>
              <a:ext cx="237954" cy="833275"/>
            </a:xfrm>
            <a:custGeom>
              <a:avLst/>
              <a:gdLst/>
              <a:ahLst/>
              <a:cxnLst/>
              <a:rect l="l" t="t" r="r" b="b"/>
              <a:pathLst>
                <a:path w="237954" h="833275" extrusionOk="0">
                  <a:moveTo>
                    <a:pt x="6013" y="123825"/>
                  </a:moveTo>
                  <a:cubicBezTo>
                    <a:pt x="12477" y="73342"/>
                    <a:pt x="31013" y="0"/>
                    <a:pt x="31013" y="0"/>
                  </a:cubicBezTo>
                  <a:cubicBezTo>
                    <a:pt x="48541" y="8201"/>
                    <a:pt x="67495" y="12897"/>
                    <a:pt x="86810" y="13811"/>
                  </a:cubicBezTo>
                  <a:cubicBezTo>
                    <a:pt x="115136" y="13716"/>
                    <a:pt x="143396" y="10973"/>
                    <a:pt x="171219" y="5620"/>
                  </a:cubicBezTo>
                  <a:cubicBezTo>
                    <a:pt x="180287" y="21517"/>
                    <a:pt x="190220" y="36909"/>
                    <a:pt x="200971" y="51721"/>
                  </a:cubicBezTo>
                  <a:cubicBezTo>
                    <a:pt x="215515" y="71914"/>
                    <a:pt x="243746" y="116109"/>
                    <a:pt x="236902" y="193357"/>
                  </a:cubicBezTo>
                  <a:cubicBezTo>
                    <a:pt x="232435" y="243840"/>
                    <a:pt x="204203" y="458248"/>
                    <a:pt x="204203" y="458248"/>
                  </a:cubicBezTo>
                  <a:cubicBezTo>
                    <a:pt x="215201" y="494290"/>
                    <a:pt x="221056" y="531714"/>
                    <a:pt x="221598" y="569405"/>
                  </a:cubicBezTo>
                  <a:cubicBezTo>
                    <a:pt x="218937" y="614229"/>
                    <a:pt x="213024" y="658796"/>
                    <a:pt x="203918" y="702755"/>
                  </a:cubicBezTo>
                  <a:lnTo>
                    <a:pt x="187093" y="824389"/>
                  </a:lnTo>
                  <a:cubicBezTo>
                    <a:pt x="187093" y="824389"/>
                    <a:pt x="164660" y="840676"/>
                    <a:pt x="149071" y="829151"/>
                  </a:cubicBezTo>
                  <a:lnTo>
                    <a:pt x="151067" y="710089"/>
                  </a:lnTo>
                  <a:cubicBezTo>
                    <a:pt x="149166" y="680942"/>
                    <a:pt x="146219" y="637984"/>
                    <a:pt x="144413" y="610552"/>
                  </a:cubicBezTo>
                  <a:cubicBezTo>
                    <a:pt x="141371" y="565785"/>
                    <a:pt x="133387" y="494824"/>
                    <a:pt x="131106" y="477202"/>
                  </a:cubicBezTo>
                  <a:cubicBezTo>
                    <a:pt x="128824" y="459581"/>
                    <a:pt x="123121" y="428434"/>
                    <a:pt x="120364" y="393763"/>
                  </a:cubicBezTo>
                  <a:cubicBezTo>
                    <a:pt x="117608" y="359092"/>
                    <a:pt x="104680" y="182594"/>
                    <a:pt x="104680" y="182594"/>
                  </a:cubicBezTo>
                  <a:lnTo>
                    <a:pt x="102874" y="215646"/>
                  </a:lnTo>
                  <a:cubicBezTo>
                    <a:pt x="102874" y="215646"/>
                    <a:pt x="101068" y="269272"/>
                    <a:pt x="93369" y="335470"/>
                  </a:cubicBezTo>
                  <a:cubicBezTo>
                    <a:pt x="85669" y="401669"/>
                    <a:pt x="83008" y="430720"/>
                    <a:pt x="83008" y="430720"/>
                  </a:cubicBezTo>
                  <a:cubicBezTo>
                    <a:pt x="90308" y="444074"/>
                    <a:pt x="95412" y="458514"/>
                    <a:pt x="98121" y="473488"/>
                  </a:cubicBezTo>
                  <a:cubicBezTo>
                    <a:pt x="99452" y="487775"/>
                    <a:pt x="115707" y="600932"/>
                    <a:pt x="106011" y="658463"/>
                  </a:cubicBezTo>
                  <a:lnTo>
                    <a:pt x="85954" y="804863"/>
                  </a:lnTo>
                  <a:cubicBezTo>
                    <a:pt x="75869" y="811882"/>
                    <a:pt x="63018" y="813587"/>
                    <a:pt x="51449" y="809434"/>
                  </a:cubicBezTo>
                  <a:lnTo>
                    <a:pt x="39663" y="661892"/>
                  </a:lnTo>
                  <a:cubicBezTo>
                    <a:pt x="31773" y="605790"/>
                    <a:pt x="15043" y="486823"/>
                    <a:pt x="12477" y="471392"/>
                  </a:cubicBezTo>
                  <a:cubicBezTo>
                    <a:pt x="6773" y="440226"/>
                    <a:pt x="3408" y="408670"/>
                    <a:pt x="2401" y="376999"/>
                  </a:cubicBezTo>
                  <a:cubicBezTo>
                    <a:pt x="-1782" y="312991"/>
                    <a:pt x="-451" y="174212"/>
                    <a:pt x="6013" y="12382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888;p38"/>
            <p:cNvSpPr/>
            <p:nvPr/>
          </p:nvSpPr>
          <p:spPr>
            <a:xfrm>
              <a:off x="5803516" y="3708175"/>
              <a:ext cx="253612" cy="553963"/>
            </a:xfrm>
            <a:custGeom>
              <a:avLst/>
              <a:gdLst/>
              <a:ahLst/>
              <a:cxnLst/>
              <a:rect l="l" t="t" r="r" b="b"/>
              <a:pathLst>
                <a:path w="253612" h="553963" extrusionOk="0">
                  <a:moveTo>
                    <a:pt x="181386" y="6572"/>
                  </a:moveTo>
                  <a:lnTo>
                    <a:pt x="224731" y="93726"/>
                  </a:lnTo>
                  <a:cubicBezTo>
                    <a:pt x="224731" y="93726"/>
                    <a:pt x="291270" y="190690"/>
                    <a:pt x="222355" y="439960"/>
                  </a:cubicBezTo>
                  <a:lnTo>
                    <a:pt x="235187" y="516922"/>
                  </a:lnTo>
                  <a:cubicBezTo>
                    <a:pt x="235187" y="516922"/>
                    <a:pt x="105532" y="600265"/>
                    <a:pt x="18746" y="516922"/>
                  </a:cubicBezTo>
                  <a:cubicBezTo>
                    <a:pt x="18746" y="516922"/>
                    <a:pt x="-11291" y="286512"/>
                    <a:pt x="4678" y="180308"/>
                  </a:cubicBezTo>
                  <a:cubicBezTo>
                    <a:pt x="13613" y="119272"/>
                    <a:pt x="27121" y="59007"/>
                    <a:pt x="45077" y="0"/>
                  </a:cubicBezTo>
                  <a:cubicBezTo>
                    <a:pt x="45077" y="0"/>
                    <a:pt x="66369" y="23527"/>
                    <a:pt x="175683" y="8001"/>
                  </a:cubicBezTo>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3889;p38"/>
            <p:cNvSpPr/>
            <p:nvPr/>
          </p:nvSpPr>
          <p:spPr>
            <a:xfrm>
              <a:off x="5812662" y="3486508"/>
              <a:ext cx="71005" cy="74600"/>
            </a:xfrm>
            <a:custGeom>
              <a:avLst/>
              <a:gdLst/>
              <a:ahLst/>
              <a:cxnLst/>
              <a:rect l="l" t="t" r="r" b="b"/>
              <a:pathLst>
                <a:path w="71005" h="74600" extrusionOk="0">
                  <a:moveTo>
                    <a:pt x="71006" y="496"/>
                  </a:moveTo>
                  <a:cubicBezTo>
                    <a:pt x="71006" y="496"/>
                    <a:pt x="36596" y="-10077"/>
                    <a:pt x="0" y="66409"/>
                  </a:cubicBezTo>
                  <a:lnTo>
                    <a:pt x="13688" y="74600"/>
                  </a:lnTo>
                  <a:cubicBezTo>
                    <a:pt x="13688" y="74600"/>
                    <a:pt x="49714" y="20117"/>
                    <a:pt x="71006" y="49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3890;p38"/>
            <p:cNvSpPr/>
            <p:nvPr/>
          </p:nvSpPr>
          <p:spPr>
            <a:xfrm>
              <a:off x="5614947" y="3815235"/>
              <a:ext cx="254367" cy="147732"/>
            </a:xfrm>
            <a:custGeom>
              <a:avLst/>
              <a:gdLst/>
              <a:ahLst/>
              <a:cxnLst/>
              <a:rect l="l" t="t" r="r" b="b"/>
              <a:pathLst>
                <a:path w="254367" h="147732" extrusionOk="0">
                  <a:moveTo>
                    <a:pt x="0" y="86201"/>
                  </a:moveTo>
                  <a:lnTo>
                    <a:pt x="148096" y="0"/>
                  </a:lnTo>
                  <a:lnTo>
                    <a:pt x="254368" y="61436"/>
                  </a:lnTo>
                  <a:lnTo>
                    <a:pt x="106272" y="147733"/>
                  </a:lnTo>
                  <a:lnTo>
                    <a:pt x="0" y="862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891;p38"/>
            <p:cNvSpPr/>
            <p:nvPr/>
          </p:nvSpPr>
          <p:spPr>
            <a:xfrm>
              <a:off x="5694413" y="3821487"/>
              <a:ext cx="53706" cy="44771"/>
            </a:xfrm>
            <a:custGeom>
              <a:avLst/>
              <a:gdLst/>
              <a:ahLst/>
              <a:cxnLst/>
              <a:rect l="l" t="t" r="r" b="b"/>
              <a:pathLst>
                <a:path w="53706" h="44771" extrusionOk="0">
                  <a:moveTo>
                    <a:pt x="49524" y="35"/>
                  </a:moveTo>
                  <a:cubicBezTo>
                    <a:pt x="40237" y="968"/>
                    <a:pt x="31254" y="3892"/>
                    <a:pt x="23194" y="8607"/>
                  </a:cubicBezTo>
                  <a:cubicBezTo>
                    <a:pt x="20228" y="11198"/>
                    <a:pt x="17053" y="13522"/>
                    <a:pt x="13688" y="15561"/>
                  </a:cubicBezTo>
                  <a:cubicBezTo>
                    <a:pt x="12262" y="16227"/>
                    <a:pt x="10836" y="17180"/>
                    <a:pt x="9315" y="17846"/>
                  </a:cubicBezTo>
                  <a:cubicBezTo>
                    <a:pt x="7053" y="18675"/>
                    <a:pt x="5000" y="20009"/>
                    <a:pt x="3327" y="21752"/>
                  </a:cubicBezTo>
                  <a:cubicBezTo>
                    <a:pt x="1673" y="24200"/>
                    <a:pt x="780" y="27086"/>
                    <a:pt x="760" y="30038"/>
                  </a:cubicBezTo>
                  <a:cubicBezTo>
                    <a:pt x="0" y="33572"/>
                    <a:pt x="-190" y="37211"/>
                    <a:pt x="190" y="40802"/>
                  </a:cubicBezTo>
                  <a:cubicBezTo>
                    <a:pt x="1521" y="46136"/>
                    <a:pt x="7034" y="45660"/>
                    <a:pt x="9696" y="41945"/>
                  </a:cubicBezTo>
                  <a:cubicBezTo>
                    <a:pt x="11141" y="40088"/>
                    <a:pt x="11968" y="37821"/>
                    <a:pt x="12072" y="35468"/>
                  </a:cubicBezTo>
                  <a:cubicBezTo>
                    <a:pt x="12234" y="30905"/>
                    <a:pt x="14562" y="26686"/>
                    <a:pt x="18346" y="24133"/>
                  </a:cubicBezTo>
                  <a:lnTo>
                    <a:pt x="53706" y="2130"/>
                  </a:lnTo>
                  <a:cubicBezTo>
                    <a:pt x="52870" y="644"/>
                    <a:pt x="51216" y="-184"/>
                    <a:pt x="49524" y="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892;p38"/>
            <p:cNvSpPr/>
            <p:nvPr/>
          </p:nvSpPr>
          <p:spPr>
            <a:xfrm>
              <a:off x="5775008" y="3530248"/>
              <a:ext cx="253611" cy="322722"/>
            </a:xfrm>
            <a:custGeom>
              <a:avLst/>
              <a:gdLst/>
              <a:ahLst/>
              <a:cxnLst/>
              <a:rect l="l" t="t" r="r" b="b"/>
              <a:pathLst>
                <a:path w="253611" h="322722" extrusionOk="0">
                  <a:moveTo>
                    <a:pt x="250673" y="25527"/>
                  </a:moveTo>
                  <a:cubicBezTo>
                    <a:pt x="245826" y="5334"/>
                    <a:pt x="230046" y="11811"/>
                    <a:pt x="216453" y="0"/>
                  </a:cubicBezTo>
                  <a:cubicBezTo>
                    <a:pt x="184990" y="44672"/>
                    <a:pt x="205902" y="165449"/>
                    <a:pt x="210180" y="178308"/>
                  </a:cubicBezTo>
                  <a:lnTo>
                    <a:pt x="89270" y="255556"/>
                  </a:lnTo>
                  <a:lnTo>
                    <a:pt x="89270" y="255556"/>
                  </a:lnTo>
                  <a:lnTo>
                    <a:pt x="81095" y="260604"/>
                  </a:lnTo>
                  <a:cubicBezTo>
                    <a:pt x="67331" y="269662"/>
                    <a:pt x="52131" y="276301"/>
                    <a:pt x="36134" y="280225"/>
                  </a:cubicBezTo>
                  <a:cubicBezTo>
                    <a:pt x="24062" y="281654"/>
                    <a:pt x="17788" y="298704"/>
                    <a:pt x="4860" y="300228"/>
                  </a:cubicBezTo>
                  <a:cubicBezTo>
                    <a:pt x="2075" y="300333"/>
                    <a:pt x="-92" y="302666"/>
                    <a:pt x="3" y="305457"/>
                  </a:cubicBezTo>
                  <a:cubicBezTo>
                    <a:pt x="51" y="306753"/>
                    <a:pt x="602" y="307991"/>
                    <a:pt x="1533" y="308896"/>
                  </a:cubicBezTo>
                  <a:cubicBezTo>
                    <a:pt x="6667" y="313849"/>
                    <a:pt x="20545" y="309753"/>
                    <a:pt x="30050" y="298704"/>
                  </a:cubicBezTo>
                  <a:cubicBezTo>
                    <a:pt x="30002" y="298952"/>
                    <a:pt x="30002" y="299218"/>
                    <a:pt x="30050" y="299466"/>
                  </a:cubicBezTo>
                  <a:cubicBezTo>
                    <a:pt x="30202" y="303057"/>
                    <a:pt x="32227" y="306314"/>
                    <a:pt x="35373" y="308038"/>
                  </a:cubicBezTo>
                  <a:cubicBezTo>
                    <a:pt x="36067" y="308458"/>
                    <a:pt x="36846" y="308724"/>
                    <a:pt x="37655" y="308800"/>
                  </a:cubicBezTo>
                  <a:cubicBezTo>
                    <a:pt x="37655" y="309610"/>
                    <a:pt x="37883" y="310401"/>
                    <a:pt x="38320" y="311087"/>
                  </a:cubicBezTo>
                  <a:cubicBezTo>
                    <a:pt x="39708" y="313925"/>
                    <a:pt x="42417" y="315887"/>
                    <a:pt x="45544" y="316325"/>
                  </a:cubicBezTo>
                  <a:lnTo>
                    <a:pt x="45544" y="316325"/>
                  </a:lnTo>
                  <a:cubicBezTo>
                    <a:pt x="46941" y="320335"/>
                    <a:pt x="50820" y="322945"/>
                    <a:pt x="55050" y="322707"/>
                  </a:cubicBezTo>
                  <a:cubicBezTo>
                    <a:pt x="57825" y="322564"/>
                    <a:pt x="60439" y="321373"/>
                    <a:pt x="62369" y="319373"/>
                  </a:cubicBezTo>
                  <a:cubicBezTo>
                    <a:pt x="72682" y="315430"/>
                    <a:pt x="81789" y="308867"/>
                    <a:pt x="88794" y="300323"/>
                  </a:cubicBezTo>
                  <a:cubicBezTo>
                    <a:pt x="94982" y="293875"/>
                    <a:pt x="101522" y="287769"/>
                    <a:pt x="108375" y="282035"/>
                  </a:cubicBezTo>
                  <a:cubicBezTo>
                    <a:pt x="141170" y="267843"/>
                    <a:pt x="239552" y="225742"/>
                    <a:pt x="243924" y="219742"/>
                  </a:cubicBezTo>
                  <a:cubicBezTo>
                    <a:pt x="250768" y="210693"/>
                    <a:pt x="257707" y="54102"/>
                    <a:pt x="250673" y="25527"/>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893;p38"/>
            <p:cNvSpPr/>
            <p:nvPr/>
          </p:nvSpPr>
          <p:spPr>
            <a:xfrm>
              <a:off x="5965891" y="3514431"/>
              <a:ext cx="72720" cy="103595"/>
            </a:xfrm>
            <a:custGeom>
              <a:avLst/>
              <a:gdLst/>
              <a:ahLst/>
              <a:cxnLst/>
              <a:rect l="l" t="t" r="r" b="b"/>
              <a:pathLst>
                <a:path w="72720" h="103595" extrusionOk="0">
                  <a:moveTo>
                    <a:pt x="70816" y="95541"/>
                  </a:moveTo>
                  <a:cubicBezTo>
                    <a:pt x="70816" y="95541"/>
                    <a:pt x="32129" y="112876"/>
                    <a:pt x="0" y="96684"/>
                  </a:cubicBezTo>
                  <a:lnTo>
                    <a:pt x="4658" y="36009"/>
                  </a:lnTo>
                  <a:cubicBezTo>
                    <a:pt x="4658" y="36009"/>
                    <a:pt x="5133" y="3434"/>
                    <a:pt x="34125" y="195"/>
                  </a:cubicBezTo>
                  <a:cubicBezTo>
                    <a:pt x="63117" y="-3043"/>
                    <a:pt x="78325" y="34200"/>
                    <a:pt x="70816" y="9554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7" name="Google Shape;3894;p38"/>
            <p:cNvGrpSpPr/>
            <p:nvPr/>
          </p:nvGrpSpPr>
          <p:grpSpPr>
            <a:xfrm flipH="1">
              <a:off x="2865273" y="3434801"/>
              <a:ext cx="598186" cy="1340314"/>
              <a:chOff x="4210728" y="4525714"/>
              <a:chExt cx="546438" cy="1224366"/>
            </a:xfrm>
          </p:grpSpPr>
          <p:sp>
            <p:nvSpPr>
              <p:cNvPr id="148" name="Google Shape;3895;p38"/>
              <p:cNvSpPr/>
              <p:nvPr/>
            </p:nvSpPr>
            <p:spPr>
              <a:xfrm>
                <a:off x="4672107" y="4726590"/>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896;p38"/>
              <p:cNvSpPr/>
              <p:nvPr/>
            </p:nvSpPr>
            <p:spPr>
              <a:xfrm>
                <a:off x="4408366" y="5679962"/>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897;p38"/>
              <p:cNvSpPr/>
              <p:nvPr/>
            </p:nvSpPr>
            <p:spPr>
              <a:xfrm>
                <a:off x="4408245" y="5691663"/>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898;p38"/>
              <p:cNvSpPr/>
              <p:nvPr/>
            </p:nvSpPr>
            <p:spPr>
              <a:xfrm>
                <a:off x="4566152" y="5600798"/>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899;p38"/>
              <p:cNvSpPr/>
              <p:nvPr/>
            </p:nvSpPr>
            <p:spPr>
              <a:xfrm>
                <a:off x="4566197" y="5611939"/>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900;p38"/>
              <p:cNvSpPr/>
              <p:nvPr/>
            </p:nvSpPr>
            <p:spPr>
              <a:xfrm>
                <a:off x="4483409" y="4968525"/>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901;p38"/>
              <p:cNvSpPr/>
              <p:nvPr/>
            </p:nvSpPr>
            <p:spPr>
              <a:xfrm>
                <a:off x="4484426" y="4968525"/>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902;p38"/>
              <p:cNvSpPr/>
              <p:nvPr/>
            </p:nvSpPr>
            <p:spPr>
              <a:xfrm>
                <a:off x="4531702" y="4525767"/>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3903;p38"/>
              <p:cNvSpPr/>
              <p:nvPr/>
            </p:nvSpPr>
            <p:spPr>
              <a:xfrm>
                <a:off x="4695825" y="4756088"/>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904;p38"/>
              <p:cNvSpPr/>
              <p:nvPr/>
            </p:nvSpPr>
            <p:spPr>
              <a:xfrm>
                <a:off x="4523612" y="4724507"/>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905;p38"/>
              <p:cNvSpPr/>
              <p:nvPr/>
            </p:nvSpPr>
            <p:spPr>
              <a:xfrm>
                <a:off x="4210728" y="4780936"/>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906;p38"/>
              <p:cNvSpPr/>
              <p:nvPr/>
            </p:nvSpPr>
            <p:spPr>
              <a:xfrm>
                <a:off x="4484370" y="4765472"/>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907;p38"/>
              <p:cNvSpPr/>
              <p:nvPr/>
            </p:nvSpPr>
            <p:spPr>
              <a:xfrm>
                <a:off x="4524935" y="4525714"/>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88143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5814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90797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1" r:id="rId3"/>
    <p:sldLayoutId id="2147483652" r:id="rId4"/>
    <p:sldLayoutId id="2147483650" r:id="rId5"/>
    <p:sldLayoutId id="2147483653" r:id="rId6"/>
    <p:sldLayoutId id="2147483654" r:id="rId7"/>
    <p:sldLayoutId id="2147483655" r:id="rId8"/>
    <p:sldLayoutId id="2147483659" r:id="rId9"/>
    <p:sldLayoutId id="2147483656"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4.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337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 y="0"/>
            <a:ext cx="5693664" cy="6858000"/>
          </a:xfrm>
          <a:prstGeom prst="rect">
            <a:avLst/>
          </a:prstGeom>
        </p:spPr>
      </p:pic>
      <p:sp>
        <p:nvSpPr>
          <p:cNvPr id="9" name="ZoneTexte 8"/>
          <p:cNvSpPr txBox="1"/>
          <p:nvPr/>
        </p:nvSpPr>
        <p:spPr>
          <a:xfrm rot="21449943">
            <a:off x="194080" y="499815"/>
            <a:ext cx="11717545" cy="769441"/>
          </a:xfrm>
          <a:prstGeom prst="rect">
            <a:avLst/>
          </a:prstGeom>
          <a:solidFill>
            <a:schemeClr val="bg1"/>
          </a:solidFill>
        </p:spPr>
        <p:txBody>
          <a:bodyPr wrap="square" rtlCol="0">
            <a:spAutoFit/>
          </a:bodyPr>
          <a:lstStyle/>
          <a:p>
            <a:pPr algn="ctr"/>
            <a:r>
              <a:rPr lang="fr-FR" sz="4400" b="1" dirty="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Mais non…</a:t>
            </a:r>
            <a:r>
              <a:rPr lang="fr-FR" sz="4400" b="1" dirty="0" smtClean="0">
                <a:solidFill>
                  <a:schemeClr val="tx2"/>
                </a:solidFill>
                <a:latin typeface="Baloo Thambi 2" panose="03080502040302020200" pitchFamily="66" charset="0"/>
              </a:rPr>
              <a:t>je </a:t>
            </a:r>
            <a:r>
              <a:rPr lang="fr-FR" sz="4400" b="1" dirty="0" smtClean="0">
                <a:solidFill>
                  <a:schemeClr val="tx2"/>
                </a:solidFill>
                <a:latin typeface="Baloo Thambi 2" panose="03080502040302020200" pitchFamily="66" charset="0"/>
              </a:rPr>
              <a:t>ne </a:t>
            </a:r>
            <a:r>
              <a:rPr lang="fr-FR" sz="4400" b="1" dirty="0" smtClean="0">
                <a:solidFill>
                  <a:schemeClr val="tx2"/>
                </a:solidFill>
                <a:latin typeface="Baloo Thambi 2" panose="03080502040302020200" pitchFamily="66" charset="0"/>
              </a:rPr>
              <a:t>sais </a:t>
            </a:r>
            <a:r>
              <a:rPr lang="fr-FR" sz="4400" b="1" dirty="0" err="1" smtClean="0">
                <a:solidFill>
                  <a:schemeClr val="tx2"/>
                </a:solidFill>
                <a:latin typeface="Baloo Thambi 2" panose="03080502040302020200" pitchFamily="66" charset="0"/>
              </a:rPr>
              <a:t>paaaaaaaaaas</a:t>
            </a:r>
            <a:r>
              <a:rPr lang="fr-FR" sz="4400" b="1" dirty="0" smtClean="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a:t>
            </a:r>
            <a:r>
              <a:rPr lang="fr-FR" sz="44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1022608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999397" y="3810000"/>
            <a:ext cx="5937812" cy="2667002"/>
          </a:xfrm>
        </p:spPr>
        <p:txBody>
          <a:bodyPr/>
          <a:lstStyle/>
          <a:p>
            <a:r>
              <a:rPr lang="fr-FR" sz="3600" dirty="0" smtClean="0"/>
              <a:t>Hey calme toi Philippe !</a:t>
            </a:r>
            <a:br>
              <a:rPr lang="fr-FR" sz="3600" dirty="0" smtClean="0"/>
            </a:br>
            <a:r>
              <a:rPr lang="fr-FR" sz="3600" dirty="0"/>
              <a:t/>
            </a:r>
            <a:br>
              <a:rPr lang="fr-FR" sz="3600" dirty="0"/>
            </a:br>
            <a:r>
              <a:rPr lang="fr-FR" sz="3600" dirty="0" smtClean="0"/>
              <a:t>Nous allons t’aider à trouver tes futurs usagers ou </a:t>
            </a:r>
            <a:r>
              <a:rPr lang="fr-FR" sz="3600" dirty="0" smtClean="0"/>
              <a:t>cibles </a:t>
            </a:r>
            <a:r>
              <a:rPr lang="fr-FR" sz="3600" dirty="0" smtClean="0"/>
              <a:t>ou… tes </a:t>
            </a:r>
            <a:r>
              <a:rPr lang="fr-FR" sz="4000" b="1" dirty="0" smtClean="0">
                <a:solidFill>
                  <a:schemeClr val="accent1"/>
                </a:solidFill>
                <a:latin typeface="Baloo Thambi 2" panose="03080502040302020200" pitchFamily="66" charset="0"/>
              </a:rPr>
              <a:t>personas</a:t>
            </a:r>
            <a:r>
              <a:rPr lang="fr-FR" sz="4000" b="1" dirty="0"/>
              <a:t> </a:t>
            </a:r>
            <a:r>
              <a:rPr lang="fr-FR" sz="3600" dirty="0" smtClean="0"/>
              <a:t>!</a:t>
            </a:r>
            <a:endParaRPr lang="fr-FR" sz="3600" b="1" dirty="0">
              <a:solidFill>
                <a:schemeClr val="tx2"/>
              </a:solidFill>
              <a:latin typeface="Baloo Thambi 2" panose="03080502040302020200" pitchFamily="66" charset="0"/>
              <a:ea typeface="+mn-ea"/>
              <a:cs typeface="+mn-cs"/>
            </a:endParaRPr>
          </a:p>
        </p:txBody>
      </p:sp>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 y="0"/>
            <a:ext cx="5693664" cy="6858000"/>
          </a:xfrm>
          <a:prstGeom prst="rect">
            <a:avLst/>
          </a:prstGeom>
        </p:spPr>
      </p:pic>
      <p:sp>
        <p:nvSpPr>
          <p:cNvPr id="9" name="ZoneTexte 8"/>
          <p:cNvSpPr txBox="1"/>
          <p:nvPr/>
        </p:nvSpPr>
        <p:spPr>
          <a:xfrm rot="21449943">
            <a:off x="194080" y="499815"/>
            <a:ext cx="11717545" cy="769441"/>
          </a:xfrm>
          <a:prstGeom prst="rect">
            <a:avLst/>
          </a:prstGeom>
          <a:solidFill>
            <a:schemeClr val="bg1"/>
          </a:solidFill>
        </p:spPr>
        <p:txBody>
          <a:bodyPr wrap="square" rtlCol="0">
            <a:spAutoFit/>
          </a:bodyPr>
          <a:lstStyle/>
          <a:p>
            <a:pPr algn="ctr"/>
            <a:r>
              <a:rPr lang="fr-FR" sz="4400" b="1" dirty="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Mais non…</a:t>
            </a:r>
            <a:r>
              <a:rPr lang="fr-FR" sz="4400" b="1" dirty="0" smtClean="0">
                <a:solidFill>
                  <a:schemeClr val="tx2"/>
                </a:solidFill>
                <a:latin typeface="Baloo Thambi 2" panose="03080502040302020200" pitchFamily="66" charset="0"/>
              </a:rPr>
              <a:t>je </a:t>
            </a:r>
            <a:r>
              <a:rPr lang="fr-FR" sz="4400" b="1" dirty="0" smtClean="0">
                <a:solidFill>
                  <a:schemeClr val="tx2"/>
                </a:solidFill>
                <a:latin typeface="Baloo Thambi 2" panose="03080502040302020200" pitchFamily="66" charset="0"/>
              </a:rPr>
              <a:t>ne </a:t>
            </a:r>
            <a:r>
              <a:rPr lang="fr-FR" sz="4400" b="1" dirty="0" smtClean="0">
                <a:solidFill>
                  <a:schemeClr val="tx2"/>
                </a:solidFill>
                <a:latin typeface="Baloo Thambi 2" panose="03080502040302020200" pitchFamily="66" charset="0"/>
              </a:rPr>
              <a:t>sais </a:t>
            </a:r>
            <a:r>
              <a:rPr lang="fr-FR" sz="4400" b="1" dirty="0" err="1" smtClean="0">
                <a:solidFill>
                  <a:schemeClr val="tx2"/>
                </a:solidFill>
                <a:latin typeface="Baloo Thambi 2" panose="03080502040302020200" pitchFamily="66" charset="0"/>
              </a:rPr>
              <a:t>paaaaaaaaaas</a:t>
            </a:r>
            <a:r>
              <a:rPr lang="fr-FR" sz="4400" b="1" dirty="0" smtClean="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a:t>
            </a:r>
            <a:r>
              <a:rPr lang="fr-FR" sz="44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4115703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592731" cy="6858000"/>
          </a:xfrm>
          <a:prstGeom prst="rect">
            <a:avLst/>
          </a:prstGeom>
        </p:spPr>
      </p:pic>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06134" y="0"/>
            <a:ext cx="9592731" cy="6858000"/>
          </a:xfrm>
          <a:prstGeom prst="rect">
            <a:avLst/>
          </a:prstGeom>
        </p:spPr>
      </p:pic>
      <p:sp>
        <p:nvSpPr>
          <p:cNvPr id="7" name="ZoneTexte 6"/>
          <p:cNvSpPr txBox="1"/>
          <p:nvPr/>
        </p:nvSpPr>
        <p:spPr>
          <a:xfrm>
            <a:off x="1527740" y="1733784"/>
            <a:ext cx="9101472" cy="1754326"/>
          </a:xfrm>
          <a:prstGeom prst="rect">
            <a:avLst/>
          </a:prstGeom>
          <a:solidFill>
            <a:schemeClr val="bg1"/>
          </a:solidFill>
        </p:spPr>
        <p:txBody>
          <a:bodyPr wrap="square" rtlCol="0">
            <a:spAutoFit/>
          </a:bodyPr>
          <a:lstStyle/>
          <a:p>
            <a:pPr algn="ctr"/>
            <a:r>
              <a:rPr lang="fr-FR" sz="5400" dirty="0">
                <a:latin typeface="Baloo Thambi 2" panose="03080502040302020200"/>
                <a:ea typeface="Verdana"/>
                <a:cs typeface="Verdana"/>
              </a:rPr>
              <a:t>A la recherche </a:t>
            </a:r>
            <a:r>
              <a:rPr lang="fr-FR" sz="5400" dirty="0" smtClean="0">
                <a:latin typeface="Baloo Thambi 2" panose="03080502040302020200"/>
                <a:ea typeface="Verdana"/>
                <a:cs typeface="Verdana"/>
              </a:rPr>
              <a:t>de</a:t>
            </a:r>
          </a:p>
          <a:p>
            <a:pPr algn="ctr"/>
            <a:r>
              <a:rPr lang="fr-FR" sz="5400" dirty="0">
                <a:latin typeface="Baloo Thambi 2" panose="03080502040302020200"/>
                <a:ea typeface="Verdana"/>
                <a:cs typeface="Verdana"/>
              </a:rPr>
              <a:t>c</a:t>
            </a:r>
            <a:r>
              <a:rPr lang="fr-FR" sz="5400" dirty="0" smtClean="0">
                <a:latin typeface="Baloo Thambi 2" panose="03080502040302020200"/>
                <a:ea typeface="Verdana"/>
                <a:cs typeface="Verdana"/>
              </a:rPr>
              <a:t>es personas</a:t>
            </a:r>
            <a:endParaRPr lang="fr-FR" sz="5400" b="1" dirty="0">
              <a:solidFill>
                <a:schemeClr val="tx2"/>
              </a:solidFill>
              <a:latin typeface="Baloo Thambi 2" panose="03080502040302020200"/>
            </a:endParaRPr>
          </a:p>
        </p:txBody>
      </p:sp>
    </p:spTree>
    <p:extLst>
      <p:ext uri="{BB962C8B-B14F-4D97-AF65-F5344CB8AC3E}">
        <p14:creationId xmlns:p14="http://schemas.microsoft.com/office/powerpoint/2010/main" val="2543375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34"/>
            <a:ext cx="9592731" cy="6858000"/>
          </a:xfrm>
          <a:prstGeom prst="rect">
            <a:avLst/>
          </a:prstGeom>
        </p:spPr>
      </p:pic>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06134" y="16934"/>
            <a:ext cx="9592731" cy="6858000"/>
          </a:xfrm>
          <a:prstGeom prst="rect">
            <a:avLst/>
          </a:prstGeom>
        </p:spPr>
      </p:pic>
      <p:sp>
        <p:nvSpPr>
          <p:cNvPr id="6" name="ZoneTexte 5"/>
          <p:cNvSpPr txBox="1"/>
          <p:nvPr/>
        </p:nvSpPr>
        <p:spPr>
          <a:xfrm>
            <a:off x="228600" y="1792059"/>
            <a:ext cx="9440334" cy="5016758"/>
          </a:xfrm>
          <a:prstGeom prst="rect">
            <a:avLst/>
          </a:prstGeom>
          <a:solidFill>
            <a:schemeClr val="bg1"/>
          </a:solidFill>
        </p:spPr>
        <p:txBody>
          <a:bodyPr wrap="square" rtlCol="0">
            <a:spAutoFit/>
          </a:bodyPr>
          <a:lstStyle/>
          <a:p>
            <a:r>
              <a:rPr lang="fr-FR" sz="2000" dirty="0">
                <a:latin typeface="Baloo Thambi 2"/>
              </a:rPr>
              <a:t>Qu'est-ce qu'un persona ?</a:t>
            </a:r>
          </a:p>
          <a:p>
            <a:endParaRPr lang="fr-FR" sz="2000" dirty="0"/>
          </a:p>
          <a:p>
            <a:r>
              <a:rPr lang="fr-FR" sz="2000" dirty="0" smtClean="0">
                <a:ea typeface="+mn-lt"/>
                <a:cs typeface="+mn-lt"/>
              </a:rPr>
              <a:t>Un </a:t>
            </a:r>
            <a:r>
              <a:rPr lang="fr-FR" sz="2000" dirty="0">
                <a:ea typeface="+mn-lt"/>
                <a:cs typeface="+mn-lt"/>
              </a:rPr>
              <a:t>persona est un archétype d’utilisateur, un modèle, une représentation fictive </a:t>
            </a:r>
            <a:r>
              <a:rPr lang="fr-FR" sz="2000" dirty="0" smtClean="0">
                <a:ea typeface="+mn-lt"/>
                <a:cs typeface="+mn-lt"/>
              </a:rPr>
              <a:t>d’un </a:t>
            </a:r>
            <a:r>
              <a:rPr lang="fr-FR" sz="2000" dirty="0">
                <a:ea typeface="+mn-lt"/>
                <a:cs typeface="+mn-lt"/>
              </a:rPr>
              <a:t>groupe de personnes dont les comportements, motivations et buts sont proches.</a:t>
            </a:r>
          </a:p>
          <a:p>
            <a:endParaRPr lang="fr-FR" sz="2000" dirty="0" smtClean="0">
              <a:ea typeface="+mn-lt"/>
              <a:cs typeface="+mn-lt"/>
            </a:endParaRPr>
          </a:p>
          <a:p>
            <a:r>
              <a:rPr lang="fr-FR" sz="2000" dirty="0" smtClean="0">
                <a:ea typeface="+mn-lt"/>
                <a:cs typeface="+mn-lt"/>
              </a:rPr>
              <a:t>Mise </a:t>
            </a:r>
            <a:r>
              <a:rPr lang="fr-FR" sz="2000" dirty="0">
                <a:ea typeface="+mn-lt"/>
                <a:cs typeface="+mn-lt"/>
              </a:rPr>
              <a:t>au point en 1979 par Alan Cooper, la méthode Persona a d’abord été principalement utilisée en marketing </a:t>
            </a:r>
            <a:r>
              <a:rPr lang="fr-FR" sz="2000" dirty="0" smtClean="0">
                <a:ea typeface="+mn-lt"/>
                <a:cs typeface="+mn-lt"/>
              </a:rPr>
              <a:t>et elle est aujourd’hui </a:t>
            </a:r>
            <a:r>
              <a:rPr lang="fr-FR" sz="2000" dirty="0" smtClean="0">
                <a:ea typeface="+mn-lt"/>
                <a:cs typeface="+mn-lt"/>
              </a:rPr>
              <a:t>utilisée </a:t>
            </a:r>
            <a:r>
              <a:rPr lang="fr-FR" sz="2000" dirty="0">
                <a:ea typeface="+mn-lt"/>
                <a:cs typeface="+mn-lt"/>
              </a:rPr>
              <a:t>en </a:t>
            </a:r>
            <a:r>
              <a:rPr lang="fr-FR" sz="2000" dirty="0">
                <a:ea typeface="+mn-lt"/>
                <a:cs typeface="+mn-lt"/>
              </a:rPr>
              <a:t>d</a:t>
            </a:r>
            <a:r>
              <a:rPr lang="fr-FR" sz="2000" dirty="0" smtClean="0">
                <a:ea typeface="+mn-lt"/>
                <a:cs typeface="+mn-lt"/>
              </a:rPr>
              <a:t>esign, en informatique</a:t>
            </a:r>
            <a:r>
              <a:rPr lang="fr-FR" sz="2000" dirty="0">
                <a:ea typeface="+mn-lt"/>
                <a:cs typeface="+mn-lt"/>
              </a:rPr>
              <a:t>, etc. pour permettre au(x) </a:t>
            </a:r>
            <a:r>
              <a:rPr lang="fr-FR" sz="2000" dirty="0" smtClean="0">
                <a:ea typeface="+mn-lt"/>
                <a:cs typeface="+mn-lt"/>
              </a:rPr>
              <a:t>concepteur(s) de </a:t>
            </a:r>
            <a:r>
              <a:rPr lang="fr-FR" sz="2000" dirty="0">
                <a:ea typeface="+mn-lt"/>
                <a:cs typeface="+mn-lt"/>
              </a:rPr>
              <a:t>déterminer ce que le produit ou service doit faire et comment il devrait fonctionner</a:t>
            </a:r>
            <a:r>
              <a:rPr lang="fr-FR" sz="2000" dirty="0" smtClean="0">
                <a:ea typeface="+mn-lt"/>
                <a:cs typeface="+mn-lt"/>
              </a:rPr>
              <a:t>.</a:t>
            </a:r>
          </a:p>
          <a:p>
            <a:endParaRPr lang="fr-FR" sz="2000" dirty="0">
              <a:ea typeface="+mn-lt"/>
              <a:cs typeface="+mn-lt"/>
            </a:endParaRPr>
          </a:p>
          <a:p>
            <a:r>
              <a:rPr lang="fr-FR" sz="2000" dirty="0"/>
              <a:t>Connaitre ses cibles comme </a:t>
            </a:r>
            <a:r>
              <a:rPr lang="fr-FR" sz="2000" dirty="0" smtClean="0"/>
              <a:t>doit le faire Philippe, </a:t>
            </a:r>
            <a:r>
              <a:rPr lang="fr-FR" sz="2000" dirty="0"/>
              <a:t>vous permettra d’avoir un point commun à tous les intervenants de votre </a:t>
            </a:r>
            <a:r>
              <a:rPr lang="fr-FR" sz="2000" dirty="0"/>
              <a:t>projet </a:t>
            </a:r>
            <a:r>
              <a:rPr lang="fr-FR" sz="2000" dirty="0" smtClean="0"/>
              <a:t>et peuvent soutenir </a:t>
            </a:r>
            <a:r>
              <a:rPr lang="fr-FR" sz="2000" dirty="0"/>
              <a:t>un arbitrage </a:t>
            </a:r>
            <a:r>
              <a:rPr lang="fr-FR" sz="2000" dirty="0" smtClean="0"/>
              <a:t>réfléchi. </a:t>
            </a:r>
            <a:r>
              <a:rPr lang="fr-FR" sz="2000" dirty="0" smtClean="0"/>
              <a:t>Ils créent de l’empathie et ils </a:t>
            </a:r>
            <a:r>
              <a:rPr lang="fr-FR" sz="2000" dirty="0"/>
              <a:t>seront la </a:t>
            </a:r>
            <a:r>
              <a:rPr lang="fr-FR" sz="2000" dirty="0" smtClean="0"/>
              <a:t>référence </a:t>
            </a:r>
            <a:r>
              <a:rPr lang="fr-FR" sz="2000" dirty="0"/>
              <a:t>sur </a:t>
            </a:r>
            <a:r>
              <a:rPr lang="fr-FR" sz="2000" dirty="0" smtClean="0"/>
              <a:t>l’utilisation et les intérêts de vos futurs usagers dans vos </a:t>
            </a:r>
            <a:r>
              <a:rPr lang="fr-FR" sz="2000" dirty="0" smtClean="0"/>
              <a:t>projets. </a:t>
            </a:r>
            <a:endParaRPr lang="fr-FR" sz="2000" dirty="0" smtClean="0"/>
          </a:p>
          <a:p>
            <a:endParaRPr lang="fr-FR" sz="2000" dirty="0">
              <a:ea typeface="+mn-lt"/>
              <a:cs typeface="+mn-lt"/>
            </a:endParaRPr>
          </a:p>
          <a:p>
            <a:endParaRPr lang="fr-FR" sz="2000" dirty="0">
              <a:ea typeface="+mn-lt"/>
              <a:cs typeface="+mn-lt"/>
            </a:endParaRPr>
          </a:p>
        </p:txBody>
      </p:sp>
    </p:spTree>
    <p:extLst>
      <p:ext uri="{BB962C8B-B14F-4D97-AF65-F5344CB8AC3E}">
        <p14:creationId xmlns:p14="http://schemas.microsoft.com/office/powerpoint/2010/main" val="1384153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34"/>
            <a:ext cx="9592731" cy="6858000"/>
          </a:xfrm>
          <a:prstGeom prst="rect">
            <a:avLst/>
          </a:prstGeom>
        </p:spPr>
      </p:pic>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06134" y="16934"/>
            <a:ext cx="9592731" cy="6858000"/>
          </a:xfrm>
          <a:prstGeom prst="rect">
            <a:avLst/>
          </a:prstGeom>
        </p:spPr>
      </p:pic>
      <p:sp>
        <p:nvSpPr>
          <p:cNvPr id="6" name="ZoneTexte 5"/>
          <p:cNvSpPr txBox="1"/>
          <p:nvPr/>
        </p:nvSpPr>
        <p:spPr>
          <a:xfrm>
            <a:off x="228600" y="1766658"/>
            <a:ext cx="9440334" cy="3477875"/>
          </a:xfrm>
          <a:prstGeom prst="rect">
            <a:avLst/>
          </a:prstGeom>
          <a:solidFill>
            <a:schemeClr val="bg1"/>
          </a:solidFill>
        </p:spPr>
        <p:txBody>
          <a:bodyPr wrap="square" rtlCol="0">
            <a:spAutoFit/>
          </a:bodyPr>
          <a:lstStyle/>
          <a:p>
            <a:r>
              <a:rPr lang="fr-FR" sz="2000" dirty="0" smtClean="0">
                <a:latin typeface="Baloo Thambi 2"/>
              </a:rPr>
              <a:t>Pourquoi un persona </a:t>
            </a:r>
            <a:r>
              <a:rPr lang="fr-FR" sz="2000" dirty="0">
                <a:latin typeface="Baloo Thambi 2"/>
              </a:rPr>
              <a:t>?</a:t>
            </a:r>
          </a:p>
          <a:p>
            <a:endParaRPr lang="fr-FR" sz="2000" dirty="0" smtClean="0">
              <a:ea typeface="+mn-lt"/>
              <a:cs typeface="+mn-lt"/>
            </a:endParaRPr>
          </a:p>
          <a:p>
            <a:r>
              <a:rPr lang="fr-FR" sz="2000" dirty="0" smtClean="0">
                <a:ea typeface="+mn-lt"/>
                <a:cs typeface="+mn-lt"/>
              </a:rPr>
              <a:t>Les </a:t>
            </a:r>
            <a:r>
              <a:rPr lang="fr-FR" sz="2000" dirty="0">
                <a:ea typeface="+mn-lt"/>
                <a:cs typeface="+mn-lt"/>
              </a:rPr>
              <a:t>personas soutiennent la génération d’idées et la créativité </a:t>
            </a:r>
            <a:r>
              <a:rPr lang="fr-FR" sz="2000" dirty="0" smtClean="0">
                <a:ea typeface="+mn-lt"/>
                <a:cs typeface="+mn-lt"/>
              </a:rPr>
              <a:t>en </a:t>
            </a:r>
            <a:r>
              <a:rPr lang="fr-FR" sz="2000" dirty="0">
                <a:ea typeface="+mn-lt"/>
                <a:cs typeface="+mn-lt"/>
              </a:rPr>
              <a:t>favorisant :</a:t>
            </a:r>
          </a:p>
          <a:p>
            <a:pPr marL="342900" indent="-342900">
              <a:buFont typeface="Arial" panose="020B0604020202020204" pitchFamily="34" charset="0"/>
              <a:buChar char="•"/>
            </a:pPr>
            <a:r>
              <a:rPr lang="fr-FR" sz="2000" dirty="0">
                <a:ea typeface="+mn-lt"/>
                <a:cs typeface="+mn-lt"/>
              </a:rPr>
              <a:t>la fluidité : le nombre d’idées générées est plus important quand les </a:t>
            </a:r>
            <a:r>
              <a:rPr lang="fr-FR" sz="2000" dirty="0" smtClean="0">
                <a:ea typeface="+mn-lt"/>
                <a:cs typeface="+mn-lt"/>
              </a:rPr>
              <a:t>concepteurs mobilisent </a:t>
            </a:r>
            <a:r>
              <a:rPr lang="fr-FR" sz="2000" dirty="0">
                <a:ea typeface="+mn-lt"/>
                <a:cs typeface="+mn-lt"/>
              </a:rPr>
              <a:t>les personas ;</a:t>
            </a:r>
          </a:p>
          <a:p>
            <a:pPr marL="342900" indent="-342900">
              <a:buFont typeface="Arial" panose="020B0604020202020204" pitchFamily="34" charset="0"/>
              <a:buChar char="•"/>
            </a:pPr>
            <a:r>
              <a:rPr lang="fr-FR" sz="2000" dirty="0">
                <a:ea typeface="+mn-lt"/>
                <a:cs typeface="+mn-lt"/>
              </a:rPr>
              <a:t>la flexibilité : le spectre des idées est plus large et couvre plus de </a:t>
            </a:r>
            <a:r>
              <a:rPr lang="fr-FR" sz="2000" dirty="0" smtClean="0">
                <a:ea typeface="+mn-lt"/>
                <a:cs typeface="+mn-lt"/>
              </a:rPr>
              <a:t>catégories d’éléments </a:t>
            </a:r>
            <a:r>
              <a:rPr lang="fr-FR" sz="2000" dirty="0">
                <a:ea typeface="+mn-lt"/>
                <a:cs typeface="+mn-lt"/>
              </a:rPr>
              <a:t>du système ;</a:t>
            </a:r>
          </a:p>
          <a:p>
            <a:pPr marL="342900" indent="-342900">
              <a:buFont typeface="Arial" panose="020B0604020202020204" pitchFamily="34" charset="0"/>
              <a:buChar char="•"/>
            </a:pPr>
            <a:r>
              <a:rPr lang="fr-FR" sz="2000" dirty="0">
                <a:ea typeface="+mn-lt"/>
                <a:cs typeface="+mn-lt"/>
              </a:rPr>
              <a:t>l’élaboration : les personas aident les concepteurs à préciser leurs idées, à mieux </a:t>
            </a:r>
            <a:r>
              <a:rPr lang="fr-FR" sz="2000" dirty="0" smtClean="0">
                <a:ea typeface="+mn-lt"/>
                <a:cs typeface="+mn-lt"/>
              </a:rPr>
              <a:t>les élaborer </a:t>
            </a:r>
            <a:r>
              <a:rPr lang="fr-FR" sz="2000" dirty="0">
                <a:ea typeface="+mn-lt"/>
                <a:cs typeface="+mn-lt"/>
              </a:rPr>
              <a:t>;</a:t>
            </a:r>
          </a:p>
          <a:p>
            <a:pPr marL="342900" indent="-342900">
              <a:buFont typeface="Arial" panose="020B0604020202020204" pitchFamily="34" charset="0"/>
              <a:buChar char="•"/>
            </a:pPr>
            <a:r>
              <a:rPr lang="fr-FR" sz="2000" dirty="0">
                <a:ea typeface="+mn-lt"/>
                <a:cs typeface="+mn-lt"/>
              </a:rPr>
              <a:t>l’originalité : </a:t>
            </a:r>
            <a:r>
              <a:rPr lang="fr-FR" sz="2000" dirty="0" smtClean="0">
                <a:ea typeface="+mn-lt"/>
                <a:cs typeface="+mn-lt"/>
              </a:rPr>
              <a:t>plus </a:t>
            </a:r>
            <a:r>
              <a:rPr lang="fr-FR" sz="2000" dirty="0">
                <a:ea typeface="+mn-lt"/>
                <a:cs typeface="+mn-lt"/>
              </a:rPr>
              <a:t>de 50 % des idées produites </a:t>
            </a:r>
            <a:r>
              <a:rPr lang="fr-FR" sz="2000" dirty="0" smtClean="0">
                <a:ea typeface="+mn-lt"/>
                <a:cs typeface="+mn-lt"/>
              </a:rPr>
              <a:t>avec les </a:t>
            </a:r>
            <a:r>
              <a:rPr lang="fr-FR" sz="2000" dirty="0">
                <a:ea typeface="+mn-lt"/>
                <a:cs typeface="+mn-lt"/>
              </a:rPr>
              <a:t>personas sont nouvelles, par rapport aux idées émises sans personas</a:t>
            </a:r>
            <a:r>
              <a:rPr lang="fr-FR" sz="2000" dirty="0" smtClean="0">
                <a:ea typeface="+mn-lt"/>
                <a:cs typeface="+mn-lt"/>
              </a:rPr>
              <a:t>.</a:t>
            </a:r>
          </a:p>
        </p:txBody>
      </p:sp>
    </p:spTree>
    <p:extLst>
      <p:ext uri="{BB962C8B-B14F-4D97-AF65-F5344CB8AC3E}">
        <p14:creationId xmlns:p14="http://schemas.microsoft.com/office/powerpoint/2010/main" val="4103960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34"/>
            <a:ext cx="9592731" cy="6858000"/>
          </a:xfrm>
          <a:prstGeom prst="rect">
            <a:avLst/>
          </a:prstGeom>
        </p:spPr>
      </p:pic>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06134" y="16934"/>
            <a:ext cx="9592731" cy="6858000"/>
          </a:xfrm>
          <a:prstGeom prst="rect">
            <a:avLst/>
          </a:prstGeom>
        </p:spPr>
      </p:pic>
      <p:sp>
        <p:nvSpPr>
          <p:cNvPr id="6" name="ZoneTexte 5"/>
          <p:cNvSpPr txBox="1"/>
          <p:nvPr/>
        </p:nvSpPr>
        <p:spPr>
          <a:xfrm>
            <a:off x="228600" y="1792059"/>
            <a:ext cx="9414933" cy="3477875"/>
          </a:xfrm>
          <a:prstGeom prst="rect">
            <a:avLst/>
          </a:prstGeom>
          <a:solidFill>
            <a:schemeClr val="bg1"/>
          </a:solidFill>
        </p:spPr>
        <p:txBody>
          <a:bodyPr wrap="square" rtlCol="0">
            <a:spAutoFit/>
          </a:bodyPr>
          <a:lstStyle/>
          <a:p>
            <a:r>
              <a:rPr lang="fr-FR" sz="2000" dirty="0" smtClean="0">
                <a:ea typeface="+mn-lt"/>
                <a:cs typeface="+mn-lt"/>
              </a:rPr>
              <a:t>Il </a:t>
            </a:r>
            <a:r>
              <a:rPr lang="fr-FR" sz="2000" dirty="0" smtClean="0">
                <a:ea typeface="+mn-lt"/>
                <a:cs typeface="+mn-lt"/>
              </a:rPr>
              <a:t>existe </a:t>
            </a:r>
            <a:r>
              <a:rPr lang="fr-FR" sz="2000" dirty="0" smtClean="0">
                <a:ea typeface="+mn-lt"/>
                <a:cs typeface="+mn-lt"/>
              </a:rPr>
              <a:t>plusieurs types </a:t>
            </a:r>
            <a:r>
              <a:rPr lang="fr-FR" sz="2000" dirty="0" smtClean="0">
                <a:ea typeface="+mn-lt"/>
                <a:cs typeface="+mn-lt"/>
              </a:rPr>
              <a:t>de personas :</a:t>
            </a:r>
          </a:p>
          <a:p>
            <a:pPr marL="342900" indent="-342900">
              <a:buFont typeface="Arial" panose="020B0604020202020204" pitchFamily="34" charset="0"/>
              <a:buChar char="•"/>
            </a:pPr>
            <a:r>
              <a:rPr lang="fr-FR" sz="2000" dirty="0" smtClean="0">
                <a:ea typeface="+mn-lt"/>
                <a:cs typeface="+mn-lt"/>
              </a:rPr>
              <a:t>le persona </a:t>
            </a:r>
            <a:r>
              <a:rPr lang="fr-FR" sz="2000" dirty="0">
                <a:ea typeface="+mn-lt"/>
                <a:cs typeface="+mn-lt"/>
              </a:rPr>
              <a:t>primaire (dont les besoins sont à traiter en </a:t>
            </a:r>
            <a:r>
              <a:rPr lang="fr-FR" sz="2000" dirty="0" smtClean="0">
                <a:ea typeface="+mn-lt"/>
                <a:cs typeface="+mn-lt"/>
              </a:rPr>
              <a:t>priorité - Obligatoire),</a:t>
            </a:r>
            <a:endParaRPr lang="fr-FR" sz="2000" dirty="0" smtClean="0">
              <a:ea typeface="+mn-lt"/>
              <a:cs typeface="+mn-lt"/>
            </a:endParaRPr>
          </a:p>
          <a:p>
            <a:pPr marL="342900" indent="-342900">
              <a:buFont typeface="Arial" panose="020B0604020202020204" pitchFamily="34" charset="0"/>
              <a:buChar char="•"/>
            </a:pPr>
            <a:r>
              <a:rPr lang="fr-FR" sz="2000" dirty="0" smtClean="0">
                <a:ea typeface="+mn-lt"/>
                <a:cs typeface="+mn-lt"/>
              </a:rPr>
              <a:t>les </a:t>
            </a:r>
            <a:r>
              <a:rPr lang="fr-FR" sz="2000" dirty="0">
                <a:ea typeface="+mn-lt"/>
                <a:cs typeface="+mn-lt"/>
              </a:rPr>
              <a:t>personas </a:t>
            </a:r>
            <a:r>
              <a:rPr lang="fr-FR" sz="2000" dirty="0">
                <a:ea typeface="+mn-lt"/>
                <a:cs typeface="+mn-lt"/>
              </a:rPr>
              <a:t>secondaires (optionnel</a:t>
            </a:r>
            <a:r>
              <a:rPr lang="fr-FR" sz="2000" dirty="0" smtClean="0">
                <a:ea typeface="+mn-lt"/>
                <a:cs typeface="+mn-lt"/>
              </a:rPr>
              <a:t>),</a:t>
            </a:r>
            <a:endParaRPr lang="fr-FR" sz="2000" dirty="0" smtClean="0">
              <a:ea typeface="+mn-lt"/>
              <a:cs typeface="+mn-lt"/>
            </a:endParaRPr>
          </a:p>
          <a:p>
            <a:pPr marL="342900" indent="-342900">
              <a:buFont typeface="Arial" panose="020B0604020202020204" pitchFamily="34" charset="0"/>
              <a:buChar char="•"/>
            </a:pPr>
            <a:r>
              <a:rPr lang="fr-FR" sz="2000" dirty="0" smtClean="0">
                <a:ea typeface="+mn-lt"/>
                <a:cs typeface="+mn-lt"/>
              </a:rPr>
              <a:t>le </a:t>
            </a:r>
            <a:r>
              <a:rPr lang="fr-FR" sz="2000" dirty="0">
                <a:ea typeface="+mn-lt"/>
                <a:cs typeface="+mn-lt"/>
              </a:rPr>
              <a:t>persona négatif ou </a:t>
            </a:r>
            <a:r>
              <a:rPr lang="fr-FR" sz="2000" dirty="0" smtClean="0">
                <a:ea typeface="+mn-lt"/>
                <a:cs typeface="+mn-lt"/>
              </a:rPr>
              <a:t>exclu (optionnel),</a:t>
            </a:r>
          </a:p>
          <a:p>
            <a:pPr marL="342900" indent="-342900">
              <a:buFont typeface="Arial" panose="020B0604020202020204" pitchFamily="34" charset="0"/>
              <a:buChar char="•"/>
            </a:pPr>
            <a:r>
              <a:rPr lang="fr-FR" sz="2000" dirty="0" smtClean="0">
                <a:ea typeface="+mn-lt"/>
                <a:cs typeface="+mn-lt"/>
              </a:rPr>
              <a:t>le </a:t>
            </a:r>
            <a:r>
              <a:rPr lang="fr-FR" sz="2000" dirty="0">
                <a:ea typeface="+mn-lt"/>
                <a:cs typeface="+mn-lt"/>
              </a:rPr>
              <a:t>persona </a:t>
            </a:r>
            <a:r>
              <a:rPr lang="fr-FR" sz="2000" dirty="0" smtClean="0">
                <a:ea typeface="+mn-lt"/>
                <a:cs typeface="+mn-lt"/>
              </a:rPr>
              <a:t>supplémentaire </a:t>
            </a:r>
            <a:r>
              <a:rPr lang="fr-FR" sz="2000" dirty="0">
                <a:ea typeface="+mn-lt"/>
                <a:cs typeface="+mn-lt"/>
              </a:rPr>
              <a:t>(optionnel</a:t>
            </a:r>
            <a:r>
              <a:rPr lang="fr-FR" sz="2000" dirty="0" smtClean="0">
                <a:ea typeface="+mn-lt"/>
                <a:cs typeface="+mn-lt"/>
              </a:rPr>
              <a:t>).</a:t>
            </a:r>
            <a:endParaRPr lang="fr-FR" sz="2000" dirty="0" smtClean="0">
              <a:ea typeface="+mn-lt"/>
              <a:cs typeface="+mn-lt"/>
            </a:endParaRPr>
          </a:p>
          <a:p>
            <a:endParaRPr lang="fr-FR" sz="2000" dirty="0" smtClean="0">
              <a:ea typeface="+mn-lt"/>
              <a:cs typeface="+mn-lt"/>
            </a:endParaRPr>
          </a:p>
          <a:p>
            <a:r>
              <a:rPr lang="fr-FR" sz="2000" dirty="0" smtClean="0">
                <a:latin typeface="Baloo Thambi 2"/>
              </a:rPr>
              <a:t>Faire vite et bien fait ? Oui avec les proto-personas !</a:t>
            </a:r>
            <a:endParaRPr lang="fr-FR" sz="2000" dirty="0">
              <a:latin typeface="Baloo Thambi 2"/>
            </a:endParaRPr>
          </a:p>
          <a:p>
            <a:endParaRPr lang="fr-FR" sz="2000" dirty="0" smtClean="0">
              <a:ea typeface="+mn-lt"/>
              <a:cs typeface="+mn-lt"/>
            </a:endParaRPr>
          </a:p>
          <a:p>
            <a:r>
              <a:rPr lang="fr-FR" sz="2000" dirty="0">
                <a:ea typeface="+mn-lt"/>
                <a:cs typeface="+mn-lt"/>
              </a:rPr>
              <a:t>Les proto-personas sont utilisés lorsqu'il n'y a pas d'argent ou de temps pour créer de véritables personnages basés sur la </a:t>
            </a:r>
            <a:r>
              <a:rPr lang="fr-FR" sz="2000" dirty="0" smtClean="0">
                <a:ea typeface="+mn-lt"/>
                <a:cs typeface="+mn-lt"/>
              </a:rPr>
              <a:t>recherche. </a:t>
            </a:r>
            <a:r>
              <a:rPr lang="fr-FR" sz="2000" dirty="0">
                <a:ea typeface="+mn-lt"/>
                <a:cs typeface="+mn-lt"/>
              </a:rPr>
              <a:t>I</a:t>
            </a:r>
            <a:r>
              <a:rPr lang="fr-FR" sz="2000" dirty="0" smtClean="0">
                <a:ea typeface="+mn-lt"/>
                <a:cs typeface="+mn-lt"/>
              </a:rPr>
              <a:t>ls </a:t>
            </a:r>
            <a:r>
              <a:rPr lang="fr-FR" sz="2000" dirty="0">
                <a:ea typeface="+mn-lt"/>
                <a:cs typeface="+mn-lt"/>
              </a:rPr>
              <a:t>sont basés sur </a:t>
            </a:r>
            <a:r>
              <a:rPr lang="fr-FR" sz="2000" dirty="0" smtClean="0">
                <a:ea typeface="+mn-lt"/>
                <a:cs typeface="+mn-lt"/>
              </a:rPr>
              <a:t>les connaissances </a:t>
            </a:r>
            <a:r>
              <a:rPr lang="fr-FR" sz="2000" dirty="0">
                <a:ea typeface="+mn-lt"/>
                <a:cs typeface="+mn-lt"/>
              </a:rPr>
              <a:t>de l'équipe de </a:t>
            </a:r>
            <a:r>
              <a:rPr lang="fr-FR" sz="2000" dirty="0" smtClean="0">
                <a:ea typeface="+mn-lt"/>
                <a:cs typeface="+mn-lt"/>
              </a:rPr>
              <a:t>conception/projet.</a:t>
            </a:r>
            <a:endParaRPr lang="fr-FR" sz="2000" dirty="0">
              <a:ea typeface="+mn-lt"/>
              <a:cs typeface="+mn-lt"/>
            </a:endParaRPr>
          </a:p>
        </p:txBody>
      </p:sp>
    </p:spTree>
    <p:extLst>
      <p:ext uri="{BB962C8B-B14F-4D97-AF65-F5344CB8AC3E}">
        <p14:creationId xmlns:p14="http://schemas.microsoft.com/office/powerpoint/2010/main" val="3170614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34"/>
            <a:ext cx="9592731" cy="6858000"/>
          </a:xfrm>
          <a:prstGeom prst="rect">
            <a:avLst/>
          </a:prstGeom>
        </p:spPr>
      </p:pic>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06134" y="16934"/>
            <a:ext cx="9592731" cy="6858000"/>
          </a:xfrm>
          <a:prstGeom prst="rect">
            <a:avLst/>
          </a:prstGeom>
        </p:spPr>
      </p:pic>
      <p:sp>
        <p:nvSpPr>
          <p:cNvPr id="6" name="ZoneTexte 5"/>
          <p:cNvSpPr txBox="1"/>
          <p:nvPr/>
        </p:nvSpPr>
        <p:spPr>
          <a:xfrm>
            <a:off x="228600" y="1792059"/>
            <a:ext cx="9347200" cy="3170099"/>
          </a:xfrm>
          <a:prstGeom prst="rect">
            <a:avLst/>
          </a:prstGeom>
          <a:solidFill>
            <a:schemeClr val="bg1"/>
          </a:solidFill>
        </p:spPr>
        <p:txBody>
          <a:bodyPr wrap="square" rtlCol="0">
            <a:spAutoFit/>
          </a:bodyPr>
          <a:lstStyle/>
          <a:p>
            <a:r>
              <a:rPr lang="fr-FR" sz="2000" dirty="0" smtClean="0"/>
              <a:t>Les </a:t>
            </a:r>
            <a:r>
              <a:rPr lang="fr-FR" sz="2000" dirty="0"/>
              <a:t>« mauvais personas </a:t>
            </a:r>
            <a:r>
              <a:rPr lang="fr-FR" sz="2000" dirty="0" smtClean="0"/>
              <a:t>»</a:t>
            </a:r>
          </a:p>
          <a:p>
            <a:pPr marL="342900" indent="-342900">
              <a:buFont typeface="Arial" panose="020B0604020202020204" pitchFamily="34" charset="0"/>
              <a:buChar char="•"/>
            </a:pPr>
            <a:r>
              <a:rPr lang="fr-FR" sz="2000" dirty="0">
                <a:ea typeface="+mn-lt"/>
                <a:cs typeface="+mn-lt"/>
              </a:rPr>
              <a:t>Les personas </a:t>
            </a:r>
            <a:r>
              <a:rPr lang="fr-FR" sz="2000" dirty="0" smtClean="0">
                <a:ea typeface="+mn-lt"/>
                <a:cs typeface="+mn-lt"/>
              </a:rPr>
              <a:t>jumeaux =&gt; redondance d’information</a:t>
            </a:r>
          </a:p>
          <a:p>
            <a:pPr marL="342900" indent="-342900">
              <a:buFont typeface="Arial" panose="020B0604020202020204" pitchFamily="34" charset="0"/>
              <a:buChar char="•"/>
            </a:pPr>
            <a:r>
              <a:rPr lang="fr-FR" sz="2000" dirty="0" smtClean="0">
                <a:ea typeface="+mn-lt"/>
                <a:cs typeface="+mn-lt"/>
              </a:rPr>
              <a:t>Les </a:t>
            </a:r>
            <a:r>
              <a:rPr lang="fr-FR" sz="2000" dirty="0">
                <a:ea typeface="+mn-lt"/>
                <a:cs typeface="+mn-lt"/>
              </a:rPr>
              <a:t>personas </a:t>
            </a:r>
            <a:r>
              <a:rPr lang="fr-FR" sz="2000" dirty="0" smtClean="0">
                <a:ea typeface="+mn-lt"/>
                <a:cs typeface="+mn-lt"/>
              </a:rPr>
              <a:t>promotionnels =&gt; idées préconçues</a:t>
            </a:r>
          </a:p>
          <a:p>
            <a:pPr marL="342900" indent="-342900">
              <a:buFont typeface="Arial" panose="020B0604020202020204" pitchFamily="34" charset="0"/>
              <a:buChar char="•"/>
            </a:pPr>
            <a:r>
              <a:rPr lang="fr-FR" sz="2000" dirty="0" smtClean="0">
                <a:ea typeface="+mn-lt"/>
                <a:cs typeface="+mn-lt"/>
              </a:rPr>
              <a:t>Les </a:t>
            </a:r>
            <a:r>
              <a:rPr lang="fr-FR" sz="2000" dirty="0">
                <a:ea typeface="+mn-lt"/>
                <a:cs typeface="+mn-lt"/>
              </a:rPr>
              <a:t>personas </a:t>
            </a:r>
            <a:r>
              <a:rPr lang="fr-FR" sz="2000" dirty="0" smtClean="0">
                <a:ea typeface="+mn-lt"/>
                <a:cs typeface="+mn-lt"/>
              </a:rPr>
              <a:t>infaillibles =&gt; utilisateurs rêvés.</a:t>
            </a:r>
          </a:p>
          <a:p>
            <a:pPr marL="342900" indent="-342900">
              <a:buFont typeface="Arial" panose="020B0604020202020204" pitchFamily="34" charset="0"/>
              <a:buChar char="•"/>
            </a:pPr>
            <a:r>
              <a:rPr lang="fr-FR" sz="2000" dirty="0" smtClean="0">
                <a:ea typeface="+mn-lt"/>
                <a:cs typeface="+mn-lt"/>
              </a:rPr>
              <a:t>Les </a:t>
            </a:r>
            <a:r>
              <a:rPr lang="fr-FR" sz="2000" dirty="0">
                <a:ea typeface="+mn-lt"/>
                <a:cs typeface="+mn-lt"/>
              </a:rPr>
              <a:t>personas « ma mère </a:t>
            </a:r>
            <a:r>
              <a:rPr lang="fr-FR" sz="2000" dirty="0" smtClean="0">
                <a:ea typeface="+mn-lt"/>
                <a:cs typeface="+mn-lt"/>
              </a:rPr>
              <a:t>» =&gt; Une personne réelle ?</a:t>
            </a:r>
          </a:p>
          <a:p>
            <a:pPr marL="342900" indent="-342900">
              <a:buFont typeface="Arial" panose="020B0604020202020204" pitchFamily="34" charset="0"/>
              <a:buChar char="•"/>
            </a:pPr>
            <a:endParaRPr lang="fr-FR" sz="2000" dirty="0">
              <a:ea typeface="+mn-lt"/>
              <a:cs typeface="+mn-lt"/>
            </a:endParaRPr>
          </a:p>
          <a:p>
            <a:endParaRPr lang="fr-FR" sz="2000" dirty="0" smtClean="0">
              <a:ea typeface="+mn-lt"/>
              <a:cs typeface="+mn-lt"/>
            </a:endParaRPr>
          </a:p>
          <a:p>
            <a:pPr marL="342900" indent="-342900">
              <a:buFont typeface="Arial" panose="020B0604020202020204" pitchFamily="34" charset="0"/>
              <a:buChar char="•"/>
            </a:pPr>
            <a:endParaRPr lang="fr-FR" sz="2000" dirty="0">
              <a:ea typeface="+mn-lt"/>
              <a:cs typeface="+mn-lt"/>
            </a:endParaRPr>
          </a:p>
          <a:p>
            <a:endParaRPr lang="fr-FR" sz="2000" dirty="0" smtClean="0">
              <a:ea typeface="+mn-lt"/>
              <a:cs typeface="+mn-lt"/>
            </a:endParaRPr>
          </a:p>
          <a:p>
            <a:endParaRPr lang="fr-FR" sz="2000" dirty="0">
              <a:ea typeface="+mn-lt"/>
              <a:cs typeface="+mn-lt"/>
            </a:endParaRPr>
          </a:p>
        </p:txBody>
      </p:sp>
    </p:spTree>
    <p:extLst>
      <p:ext uri="{BB962C8B-B14F-4D97-AF65-F5344CB8AC3E}">
        <p14:creationId xmlns:p14="http://schemas.microsoft.com/office/powerpoint/2010/main" val="1025028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34"/>
            <a:ext cx="9592731" cy="6858000"/>
          </a:xfrm>
          <a:prstGeom prst="rect">
            <a:avLst/>
          </a:prstGeom>
        </p:spPr>
      </p:pic>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06134" y="16934"/>
            <a:ext cx="9592731" cy="6858000"/>
          </a:xfrm>
          <a:prstGeom prst="rect">
            <a:avLst/>
          </a:prstGeom>
        </p:spPr>
      </p:pic>
      <p:sp>
        <p:nvSpPr>
          <p:cNvPr id="6" name="ZoneTexte 5"/>
          <p:cNvSpPr txBox="1"/>
          <p:nvPr/>
        </p:nvSpPr>
        <p:spPr>
          <a:xfrm>
            <a:off x="228600" y="1792059"/>
            <a:ext cx="9347200" cy="3170099"/>
          </a:xfrm>
          <a:prstGeom prst="rect">
            <a:avLst/>
          </a:prstGeom>
          <a:solidFill>
            <a:schemeClr val="bg1"/>
          </a:solidFill>
        </p:spPr>
        <p:txBody>
          <a:bodyPr wrap="square" rtlCol="0">
            <a:spAutoFit/>
          </a:bodyPr>
          <a:lstStyle/>
          <a:p>
            <a:r>
              <a:rPr lang="fr-FR" sz="2000" dirty="0" smtClean="0"/>
              <a:t>Les </a:t>
            </a:r>
            <a:r>
              <a:rPr lang="fr-FR" sz="2000" dirty="0"/>
              <a:t>« mauvais personas </a:t>
            </a:r>
            <a:r>
              <a:rPr lang="fr-FR" sz="2000" dirty="0" smtClean="0"/>
              <a:t>»</a:t>
            </a:r>
          </a:p>
          <a:p>
            <a:pPr marL="342900" indent="-342900">
              <a:buFont typeface="Arial" panose="020B0604020202020204" pitchFamily="34" charset="0"/>
              <a:buChar char="•"/>
            </a:pPr>
            <a:r>
              <a:rPr lang="fr-FR" sz="2000" dirty="0">
                <a:ea typeface="+mn-lt"/>
                <a:cs typeface="+mn-lt"/>
              </a:rPr>
              <a:t>Les personas </a:t>
            </a:r>
            <a:r>
              <a:rPr lang="fr-FR" sz="2000" dirty="0" smtClean="0">
                <a:ea typeface="+mn-lt"/>
                <a:cs typeface="+mn-lt"/>
              </a:rPr>
              <a:t>jumeaux =&gt; redondance d’information</a:t>
            </a:r>
          </a:p>
          <a:p>
            <a:pPr marL="342900" indent="-342900">
              <a:buFont typeface="Arial" panose="020B0604020202020204" pitchFamily="34" charset="0"/>
              <a:buChar char="•"/>
            </a:pPr>
            <a:r>
              <a:rPr lang="fr-FR" sz="2000" dirty="0" smtClean="0">
                <a:ea typeface="+mn-lt"/>
                <a:cs typeface="+mn-lt"/>
              </a:rPr>
              <a:t>Les </a:t>
            </a:r>
            <a:r>
              <a:rPr lang="fr-FR" sz="2000" dirty="0">
                <a:ea typeface="+mn-lt"/>
                <a:cs typeface="+mn-lt"/>
              </a:rPr>
              <a:t>personas </a:t>
            </a:r>
            <a:r>
              <a:rPr lang="fr-FR" sz="2000" dirty="0" smtClean="0">
                <a:ea typeface="+mn-lt"/>
                <a:cs typeface="+mn-lt"/>
              </a:rPr>
              <a:t>promotionnels =&gt; idées préconçues</a:t>
            </a:r>
          </a:p>
          <a:p>
            <a:pPr marL="342900" indent="-342900">
              <a:buFont typeface="Arial" panose="020B0604020202020204" pitchFamily="34" charset="0"/>
              <a:buChar char="•"/>
            </a:pPr>
            <a:r>
              <a:rPr lang="fr-FR" sz="2000" dirty="0" smtClean="0">
                <a:ea typeface="+mn-lt"/>
                <a:cs typeface="+mn-lt"/>
              </a:rPr>
              <a:t>Les </a:t>
            </a:r>
            <a:r>
              <a:rPr lang="fr-FR" sz="2000" dirty="0">
                <a:ea typeface="+mn-lt"/>
                <a:cs typeface="+mn-lt"/>
              </a:rPr>
              <a:t>personas </a:t>
            </a:r>
            <a:r>
              <a:rPr lang="fr-FR" sz="2000" dirty="0" smtClean="0">
                <a:ea typeface="+mn-lt"/>
                <a:cs typeface="+mn-lt"/>
              </a:rPr>
              <a:t>infaillibles =&gt; utilisateurs rêvés.</a:t>
            </a:r>
          </a:p>
          <a:p>
            <a:pPr marL="342900" indent="-342900">
              <a:buFont typeface="Arial" panose="020B0604020202020204" pitchFamily="34" charset="0"/>
              <a:buChar char="•"/>
            </a:pPr>
            <a:r>
              <a:rPr lang="fr-FR" sz="2000" dirty="0" smtClean="0">
                <a:ea typeface="+mn-lt"/>
                <a:cs typeface="+mn-lt"/>
              </a:rPr>
              <a:t>Les </a:t>
            </a:r>
            <a:r>
              <a:rPr lang="fr-FR" sz="2000" dirty="0">
                <a:ea typeface="+mn-lt"/>
                <a:cs typeface="+mn-lt"/>
              </a:rPr>
              <a:t>personas « ma mère </a:t>
            </a:r>
            <a:r>
              <a:rPr lang="fr-FR" sz="2000" dirty="0" smtClean="0">
                <a:ea typeface="+mn-lt"/>
                <a:cs typeface="+mn-lt"/>
              </a:rPr>
              <a:t>» </a:t>
            </a:r>
            <a:r>
              <a:rPr lang="fr-FR" sz="2000" dirty="0">
                <a:ea typeface="+mn-lt"/>
                <a:cs typeface="+mn-lt"/>
              </a:rPr>
              <a:t>=&gt; Une personne réelle ?</a:t>
            </a:r>
          </a:p>
          <a:p>
            <a:endParaRPr lang="fr-FR" sz="2000" dirty="0">
              <a:ea typeface="+mn-lt"/>
              <a:cs typeface="+mn-lt"/>
            </a:endParaRPr>
          </a:p>
          <a:p>
            <a:pPr marL="342900" indent="-342900">
              <a:buFont typeface="Arial" panose="020B0604020202020204" pitchFamily="34" charset="0"/>
              <a:buChar char="•"/>
            </a:pPr>
            <a:endParaRPr lang="fr-FR" sz="2000" dirty="0" smtClean="0">
              <a:ea typeface="+mn-lt"/>
              <a:cs typeface="+mn-lt"/>
            </a:endParaRPr>
          </a:p>
          <a:p>
            <a:pPr marL="342900" indent="-342900">
              <a:buFont typeface="Arial" panose="020B0604020202020204" pitchFamily="34" charset="0"/>
              <a:buChar char="•"/>
            </a:pPr>
            <a:endParaRPr lang="fr-FR" sz="2000" dirty="0">
              <a:ea typeface="+mn-lt"/>
              <a:cs typeface="+mn-lt"/>
            </a:endParaRPr>
          </a:p>
          <a:p>
            <a:endParaRPr lang="fr-FR" sz="2000" dirty="0" smtClean="0">
              <a:ea typeface="+mn-lt"/>
              <a:cs typeface="+mn-lt"/>
            </a:endParaRPr>
          </a:p>
          <a:p>
            <a:endParaRPr lang="fr-FR" sz="2000" dirty="0">
              <a:ea typeface="+mn-lt"/>
              <a:cs typeface="+mn-lt"/>
            </a:endParaRPr>
          </a:p>
        </p:txBody>
      </p:sp>
      <p:sp>
        <p:nvSpPr>
          <p:cNvPr id="7" name="ZoneTexte 6"/>
          <p:cNvSpPr txBox="1"/>
          <p:nvPr/>
        </p:nvSpPr>
        <p:spPr>
          <a:xfrm rot="21364307">
            <a:off x="2514600" y="3339341"/>
            <a:ext cx="5207001" cy="769441"/>
          </a:xfrm>
          <a:prstGeom prst="rect">
            <a:avLst/>
          </a:prstGeom>
          <a:solidFill>
            <a:srgbClr val="FFC000"/>
          </a:solidFill>
          <a:ln>
            <a:solidFill>
              <a:srgbClr val="FFFF00"/>
            </a:solidFill>
          </a:ln>
        </p:spPr>
        <p:txBody>
          <a:bodyPr wrap="square" rtlCol="0">
            <a:spAutoFit/>
          </a:bodyPr>
          <a:lstStyle/>
          <a:p>
            <a:pPr algn="ctr"/>
            <a:r>
              <a:rPr lang="fr-FR" sz="4400" dirty="0" smtClean="0"/>
              <a:t>DES QUESTIONS ?</a:t>
            </a:r>
            <a:endParaRPr lang="fr-FR" sz="4400" dirty="0"/>
          </a:p>
        </p:txBody>
      </p:sp>
    </p:spTree>
    <p:extLst>
      <p:ext uri="{BB962C8B-B14F-4D97-AF65-F5344CB8AC3E}">
        <p14:creationId xmlns:p14="http://schemas.microsoft.com/office/powerpoint/2010/main" val="1137281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58664" y="5630333"/>
            <a:ext cx="5937812" cy="728134"/>
          </a:xfrm>
        </p:spPr>
        <p:txBody>
          <a:bodyPr/>
          <a:lstStyle/>
          <a:p>
            <a:r>
              <a:rPr lang="fr-FR" sz="3600" dirty="0" smtClean="0">
                <a:ea typeface="+mn-ea"/>
                <a:cs typeface="+mn-cs"/>
              </a:rPr>
              <a:t>Merci </a:t>
            </a:r>
            <a:r>
              <a:rPr lang="fr-FR" sz="3600" b="1" dirty="0" smtClean="0">
                <a:solidFill>
                  <a:schemeClr val="accent1"/>
                </a:solidFill>
                <a:latin typeface="Baloo Thambi 2" panose="03080502040302020200" pitchFamily="66" charset="0"/>
                <a:ea typeface="+mn-ea"/>
                <a:cs typeface="+mn-cs"/>
              </a:rPr>
              <a:t>Philippe</a:t>
            </a:r>
            <a:r>
              <a:rPr lang="fr-FR" sz="3200" dirty="0" smtClean="0"/>
              <a:t> ! </a:t>
            </a:r>
            <a:endParaRPr lang="fr-FR" sz="3600" b="1" dirty="0">
              <a:solidFill>
                <a:schemeClr val="tx2"/>
              </a:solidFill>
              <a:latin typeface="Baloo Thambi 2" panose="03080502040302020200" pitchFamily="66" charset="0"/>
              <a:ea typeface="+mn-ea"/>
              <a:cs typeface="+mn-cs"/>
            </a:endParaRP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447802">
            <a:off x="11010" y="439255"/>
            <a:ext cx="12281074" cy="769441"/>
          </a:xfrm>
          <a:prstGeom prst="rect">
            <a:avLst/>
          </a:prstGeom>
          <a:solidFill>
            <a:schemeClr val="bg1"/>
          </a:solidFill>
        </p:spPr>
        <p:txBody>
          <a:bodyPr wrap="square" rtlCol="0">
            <a:spAutoFit/>
          </a:bodyPr>
          <a:lstStyle/>
          <a:p>
            <a:r>
              <a:rPr lang="fr-FR" sz="4400" b="1" dirty="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Bien ! Voici mes boutons de manchette…»</a:t>
            </a:r>
            <a:endParaRPr lang="fr-FR" sz="44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1832246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20">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42" name="ZoneTexte 41"/>
          <p:cNvSpPr txBox="1"/>
          <p:nvPr/>
        </p:nvSpPr>
        <p:spPr>
          <a:xfrm rot="21449943">
            <a:off x="1649457" y="414824"/>
            <a:ext cx="9489521" cy="1754326"/>
          </a:xfrm>
          <a:prstGeom prst="rect">
            <a:avLst/>
          </a:prstGeom>
          <a:solidFill>
            <a:schemeClr val="bg1"/>
          </a:solidFill>
        </p:spPr>
        <p:txBody>
          <a:bodyPr wrap="square" rtlCol="0">
            <a:spAutoFit/>
          </a:bodyPr>
          <a:lstStyle/>
          <a:p>
            <a:pPr algn="ctr"/>
            <a:r>
              <a:rPr lang="fr-FR" sz="5400" b="1" dirty="0" smtClean="0">
                <a:solidFill>
                  <a:schemeClr val="tx2"/>
                </a:solidFill>
                <a:latin typeface="Baloo Thambi 2" panose="03080502040302020200" pitchFamily="66" charset="0"/>
              </a:rPr>
              <a:t>Les boutons de manchette de la société de Philippe</a:t>
            </a:r>
            <a:endParaRPr lang="fr-FR" sz="5400" b="1" dirty="0">
              <a:solidFill>
                <a:schemeClr val="tx2"/>
              </a:solidFill>
              <a:latin typeface="Baloo Thambi 2" panose="03080502040302020200" pitchFamily="66" charset="0"/>
            </a:endParaRPr>
          </a:p>
        </p:txBody>
      </p:sp>
      <p:pic>
        <p:nvPicPr>
          <p:cNvPr id="44" name="Imag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901" y="2515079"/>
            <a:ext cx="4625077" cy="387045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Imag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832" y="3104397"/>
            <a:ext cx="4249544" cy="3556197"/>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977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Quelques bonnes pratiques</a:t>
            </a:r>
            <a:br>
              <a:rPr lang="fr-FR" dirty="0"/>
            </a:br>
            <a:r>
              <a:rPr lang="fr-FR" dirty="0"/>
              <a:t>pour un atelier collectif </a:t>
            </a:r>
            <a:r>
              <a:rPr lang="fr-FR"/>
              <a:t>sur teams</a:t>
            </a:r>
            <a:endParaRPr lang="fr-FR" dirty="0"/>
          </a:p>
        </p:txBody>
      </p:sp>
    </p:spTree>
    <p:extLst>
      <p:ext uri="{BB962C8B-B14F-4D97-AF65-F5344CB8AC3E}">
        <p14:creationId xmlns:p14="http://schemas.microsoft.com/office/powerpoint/2010/main" val="3455715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20">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42" name="ZoneTexte 41"/>
          <p:cNvSpPr txBox="1"/>
          <p:nvPr/>
        </p:nvSpPr>
        <p:spPr>
          <a:xfrm rot="21449943">
            <a:off x="1649530" y="418146"/>
            <a:ext cx="9337266" cy="1754326"/>
          </a:xfrm>
          <a:prstGeom prst="rect">
            <a:avLst/>
          </a:prstGeom>
          <a:solidFill>
            <a:schemeClr val="bg1"/>
          </a:solidFill>
        </p:spPr>
        <p:txBody>
          <a:bodyPr wrap="square" rtlCol="0">
            <a:spAutoFit/>
          </a:bodyPr>
          <a:lstStyle/>
          <a:p>
            <a:pPr algn="ctr"/>
            <a:r>
              <a:rPr lang="fr-FR" sz="5400" b="1" dirty="0" smtClean="0">
                <a:solidFill>
                  <a:schemeClr val="tx2"/>
                </a:solidFill>
                <a:latin typeface="Baloo Thambi 2" panose="03080502040302020200" pitchFamily="66" charset="0"/>
              </a:rPr>
              <a:t>Les boutons de manchette de la société de Philippe</a:t>
            </a:r>
            <a:endParaRPr lang="fr-FR" sz="5400" b="1" dirty="0">
              <a:solidFill>
                <a:schemeClr val="tx2"/>
              </a:solidFill>
              <a:latin typeface="Baloo Thambi 2" panose="03080502040302020200" pitchFamily="66" charset="0"/>
            </a:endParaRPr>
          </a:p>
        </p:txBody>
      </p:sp>
      <p:pic>
        <p:nvPicPr>
          <p:cNvPr id="44" name="Imag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901" y="2515079"/>
            <a:ext cx="4625077" cy="387045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Imag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832" y="3104397"/>
            <a:ext cx="4249544" cy="3556197"/>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ZoneTexte 5"/>
          <p:cNvSpPr txBox="1"/>
          <p:nvPr/>
        </p:nvSpPr>
        <p:spPr>
          <a:xfrm rot="21449943">
            <a:off x="3655535" y="3819029"/>
            <a:ext cx="5293276" cy="923330"/>
          </a:xfrm>
          <a:prstGeom prst="rect">
            <a:avLst/>
          </a:prstGeom>
          <a:solidFill>
            <a:srgbClr val="FFC000"/>
          </a:solidFill>
          <a:ln>
            <a:solidFill>
              <a:srgbClr val="FFFF00"/>
            </a:solidFill>
          </a:ln>
        </p:spPr>
        <p:txBody>
          <a:bodyPr wrap="square" rtlCol="0">
            <a:spAutoFit/>
          </a:bodyPr>
          <a:lstStyle/>
          <a:p>
            <a:pPr algn="ctr"/>
            <a:r>
              <a:rPr lang="fr-FR" sz="5400" b="1" dirty="0" smtClean="0">
                <a:solidFill>
                  <a:schemeClr val="tx2"/>
                </a:solidFill>
                <a:latin typeface="Baloo Thambi 2" panose="03080502040302020200" pitchFamily="66" charset="0"/>
              </a:rPr>
              <a:t>Présentation !</a:t>
            </a:r>
            <a:endParaRPr lang="fr-FR" sz="54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494100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graphicFrame>
        <p:nvGraphicFramePr>
          <p:cNvPr id="17" name="Tableau 16"/>
          <p:cNvGraphicFramePr>
            <a:graphicFrameLocks noGrp="1"/>
          </p:cNvGraphicFramePr>
          <p:nvPr>
            <p:extLst>
              <p:ext uri="{D42A27DB-BD31-4B8C-83A1-F6EECF244321}">
                <p14:modId xmlns:p14="http://schemas.microsoft.com/office/powerpoint/2010/main" val="3668767682"/>
              </p:ext>
            </p:extLst>
          </p:nvPr>
        </p:nvGraphicFramePr>
        <p:xfrm>
          <a:off x="8805333" y="3437467"/>
          <a:ext cx="3047360" cy="3101357"/>
        </p:xfrm>
        <a:graphic>
          <a:graphicData uri="http://schemas.openxmlformats.org/drawingml/2006/table">
            <a:tbl>
              <a:tblPr firstRow="1" bandRow="1">
                <a:tableStyleId>{5C22544A-7EE6-4342-B048-85BDC9FD1C3A}</a:tableStyleId>
              </a:tblPr>
              <a:tblGrid>
                <a:gridCol w="1523680">
                  <a:extLst>
                    <a:ext uri="{9D8B030D-6E8A-4147-A177-3AD203B41FA5}">
                      <a16:colId xmlns:a16="http://schemas.microsoft.com/office/drawing/2014/main" val="1081030360"/>
                    </a:ext>
                  </a:extLst>
                </a:gridCol>
                <a:gridCol w="1523680">
                  <a:extLst>
                    <a:ext uri="{9D8B030D-6E8A-4147-A177-3AD203B41FA5}">
                      <a16:colId xmlns:a16="http://schemas.microsoft.com/office/drawing/2014/main" val="3992060035"/>
                    </a:ext>
                  </a:extLst>
                </a:gridCol>
              </a:tblGrid>
              <a:tr h="3101357">
                <a:tc>
                  <a:txBody>
                    <a:bodyPr/>
                    <a:lstStyle/>
                    <a:p>
                      <a:pPr algn="l"/>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74490497"/>
                  </a:ext>
                </a:extLst>
              </a:tr>
            </a:tbl>
          </a:graphicData>
        </a:graphic>
      </p:graphicFrame>
      <p:sp>
        <p:nvSpPr>
          <p:cNvPr id="31" name="Titre 1"/>
          <p:cNvSpPr txBox="1">
            <a:spLocks/>
          </p:cNvSpPr>
          <p:nvPr/>
        </p:nvSpPr>
        <p:spPr>
          <a:xfrm>
            <a:off x="169335" y="2709334"/>
            <a:ext cx="5935134" cy="3928780"/>
          </a:xfrm>
          <a:prstGeom prst="rect">
            <a:avLst/>
          </a:prstGeom>
          <a:solidFill>
            <a:schemeClr val="bg1"/>
          </a:solidFill>
          <a:scene3d>
            <a:camera prst="perspectiveRight"/>
            <a:lightRig rig="threePt" dir="t"/>
          </a:scene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smtClean="0">
                <a:solidFill>
                  <a:schemeClr val="accent1"/>
                </a:solidFill>
                <a:latin typeface="Baloo Thambi 2" panose="03080502040302020200" pitchFamily="66" charset="0"/>
                <a:ea typeface="+mn-ea"/>
                <a:cs typeface="+mn-cs"/>
              </a:rPr>
              <a:t>« La finesse et le charme du luxe »</a:t>
            </a:r>
            <a:endParaRPr lang="fr-FR" sz="2000" dirty="0" smtClean="0"/>
          </a:p>
          <a:p>
            <a:endParaRPr lang="fr-FR" sz="1800" dirty="0"/>
          </a:p>
          <a:p>
            <a:r>
              <a:rPr lang="fr-FR" sz="1800" dirty="0" smtClean="0"/>
              <a:t>Nos boutons de manchette de la gamme « De luxe » embelliront les poignets mousquetaire de votre chemise lors de soirées prestigieuses. Imaginées avec la marque Moët &amp; </a:t>
            </a:r>
            <a:r>
              <a:rPr lang="fr-FR" sz="1800" dirty="0" err="1" smtClean="0"/>
              <a:t>Chandon</a:t>
            </a:r>
            <a:r>
              <a:rPr lang="fr-FR" sz="1800" dirty="0" smtClean="0"/>
              <a:t>, ces boutons de manchette, or massif 24 carats</a:t>
            </a:r>
            <a:r>
              <a:rPr lang="fr-FR" sz="1800" dirty="0"/>
              <a:t>, </a:t>
            </a:r>
            <a:r>
              <a:rPr lang="fr-FR" sz="1800" dirty="0" smtClean="0"/>
              <a:t>parachèveront votre élégance avec soins que vous soyez sur un yacht ou chez l’ambassadeur. </a:t>
            </a:r>
            <a:r>
              <a:rPr lang="fr-FR" sz="1800" dirty="0"/>
              <a:t>A la fois discrets et remarquables aux poignets de ceux qui les adoptent, les boutons de manchette pour homme signés Moët &amp; </a:t>
            </a:r>
            <a:r>
              <a:rPr lang="fr-FR" sz="1800" dirty="0" err="1"/>
              <a:t>Chandon</a:t>
            </a:r>
            <a:r>
              <a:rPr lang="fr-FR" sz="1800" dirty="0" smtClean="0"/>
              <a:t> </a:t>
            </a:r>
            <a:r>
              <a:rPr lang="fr-FR" sz="1800" dirty="0"/>
              <a:t>sont </a:t>
            </a:r>
            <a:r>
              <a:rPr lang="fr-FR" sz="1800" dirty="0" smtClean="0"/>
              <a:t>la ponctuation </a:t>
            </a:r>
            <a:r>
              <a:rPr lang="fr-FR" sz="1800" dirty="0"/>
              <a:t>précieuse qui fait appel à tout le savoir-faire de la Maison </a:t>
            </a:r>
            <a:r>
              <a:rPr lang="fr-FR" sz="1800" dirty="0" smtClean="0"/>
              <a:t>Française.</a:t>
            </a:r>
          </a:p>
          <a:p>
            <a:endParaRPr lang="fr-FR" sz="1800" b="1" dirty="0">
              <a:solidFill>
                <a:schemeClr val="tx2"/>
              </a:solidFill>
              <a:latin typeface="Baloo Thambi 2" panose="03080502040302020200" pitchFamily="66" charset="0"/>
              <a:ea typeface="+mn-ea"/>
              <a:cs typeface="+mn-cs"/>
            </a:endParaRPr>
          </a:p>
          <a:p>
            <a:r>
              <a:rPr lang="fr-FR" sz="2000" b="1" dirty="0" smtClean="0">
                <a:solidFill>
                  <a:schemeClr val="accent1"/>
                </a:solidFill>
                <a:latin typeface="Baloo Thambi 2" panose="03080502040302020200" pitchFamily="66" charset="0"/>
                <a:ea typeface="+mn-ea"/>
                <a:cs typeface="+mn-cs"/>
              </a:rPr>
              <a:t>Ces boutons </a:t>
            </a:r>
            <a:r>
              <a:rPr lang="fr-FR" sz="2000" b="1" dirty="0">
                <a:solidFill>
                  <a:schemeClr val="accent1"/>
                </a:solidFill>
                <a:latin typeface="Baloo Thambi 2" panose="03080502040302020200" pitchFamily="66" charset="0"/>
                <a:ea typeface="+mn-ea"/>
                <a:cs typeface="+mn-cs"/>
              </a:rPr>
              <a:t>de manchette conjuguent puissance masculine et délicatesse du bijou.</a:t>
            </a:r>
          </a:p>
        </p:txBody>
      </p:sp>
      <p:grpSp>
        <p:nvGrpSpPr>
          <p:cNvPr id="37" name="Groupe 36"/>
          <p:cNvGrpSpPr/>
          <p:nvPr/>
        </p:nvGrpSpPr>
        <p:grpSpPr>
          <a:xfrm>
            <a:off x="885244" y="308635"/>
            <a:ext cx="2824392" cy="2305852"/>
            <a:chOff x="4050981" y="3510951"/>
            <a:chExt cx="2333506" cy="1905089"/>
          </a:xfrm>
        </p:grpSpPr>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981" y="3510951"/>
              <a:ext cx="2276522" cy="1905089"/>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9" name="Groupe 38"/>
            <p:cNvGrpSpPr/>
            <p:nvPr/>
          </p:nvGrpSpPr>
          <p:grpSpPr>
            <a:xfrm>
              <a:off x="5469146" y="4485737"/>
              <a:ext cx="915341" cy="862641"/>
              <a:chOff x="5469146" y="4485737"/>
              <a:chExt cx="915341" cy="862641"/>
            </a:xfrm>
          </p:grpSpPr>
          <p:sp>
            <p:nvSpPr>
              <p:cNvPr id="40" name="Étoile à 10 branches 39"/>
              <p:cNvSpPr/>
              <p:nvPr/>
            </p:nvSpPr>
            <p:spPr>
              <a:xfrm>
                <a:off x="5469146" y="4485737"/>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p>
            </p:txBody>
          </p:sp>
          <p:sp>
            <p:nvSpPr>
              <p:cNvPr id="41" name="ZoneTexte 40"/>
              <p:cNvSpPr txBox="1"/>
              <p:nvPr/>
            </p:nvSpPr>
            <p:spPr>
              <a:xfrm>
                <a:off x="5547727" y="4771348"/>
                <a:ext cx="836760" cy="369332"/>
              </a:xfrm>
              <a:prstGeom prst="rect">
                <a:avLst/>
              </a:prstGeom>
              <a:noFill/>
              <a:ln>
                <a:noFill/>
              </a:ln>
            </p:spPr>
            <p:txBody>
              <a:bodyPr wrap="square" rtlCol="0">
                <a:spAutoFit/>
              </a:bodyPr>
              <a:lstStyle/>
              <a:p>
                <a:r>
                  <a:rPr lang="fr-FR" b="1" dirty="0" smtClean="0"/>
                  <a:t>2 589€</a:t>
                </a:r>
                <a:endParaRPr lang="fr-FR" b="1" dirty="0"/>
              </a:p>
            </p:txBody>
          </p:sp>
        </p:grpSp>
      </p:grpSp>
      <p:sp>
        <p:nvSpPr>
          <p:cNvPr id="42" name="ZoneTexte 41"/>
          <p:cNvSpPr txBox="1"/>
          <p:nvPr/>
        </p:nvSpPr>
        <p:spPr>
          <a:xfrm rot="21449943">
            <a:off x="219915" y="234961"/>
            <a:ext cx="5433744"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De luxe »</a:t>
            </a:r>
            <a:endParaRPr lang="fr-FR" sz="2400" b="1" dirty="0">
              <a:solidFill>
                <a:schemeClr val="tx2"/>
              </a:solidFill>
              <a:latin typeface="Baloo Thambi 2" panose="03080502040302020200" pitchFamily="66" charset="0"/>
            </a:endParaRPr>
          </a:p>
        </p:txBody>
      </p:sp>
      <p:sp>
        <p:nvSpPr>
          <p:cNvPr id="43" name="Titre 1"/>
          <p:cNvSpPr txBox="1">
            <a:spLocks/>
          </p:cNvSpPr>
          <p:nvPr/>
        </p:nvSpPr>
        <p:spPr>
          <a:xfrm>
            <a:off x="6045198" y="2683933"/>
            <a:ext cx="5935134" cy="3928780"/>
          </a:xfrm>
          <a:prstGeom prst="rect">
            <a:avLst/>
          </a:prstGeom>
          <a:solidFill>
            <a:schemeClr val="bg1"/>
          </a:solidFill>
          <a:scene3d>
            <a:camera prst="perspectiveLeft"/>
            <a:lightRig rig="threePt" dir="t"/>
          </a:scene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smtClean="0">
                <a:solidFill>
                  <a:schemeClr val="accent1"/>
                </a:solidFill>
                <a:latin typeface="Baloo Thambi 2" panose="03080502040302020200" pitchFamily="66" charset="0"/>
                <a:ea typeface="+mn-ea"/>
                <a:cs typeface="+mn-cs"/>
              </a:rPr>
              <a:t>« Le nirvana des boutons de manchette à prix accessible »</a:t>
            </a:r>
            <a:endParaRPr lang="fr-FR" sz="2000" dirty="0" smtClean="0"/>
          </a:p>
          <a:p>
            <a:endParaRPr lang="fr-FR" sz="1800" dirty="0"/>
          </a:p>
          <a:p>
            <a:r>
              <a:rPr lang="fr-FR" sz="1800" dirty="0" smtClean="0"/>
              <a:t>Nos boutons de manchette de la gamme « Come as </a:t>
            </a:r>
            <a:r>
              <a:rPr lang="fr-FR" sz="1800" dirty="0" err="1" smtClean="0"/>
              <a:t>you</a:t>
            </a:r>
            <a:r>
              <a:rPr lang="fr-FR" sz="1800" dirty="0" smtClean="0"/>
              <a:t> are » embelliront les poignets de votre chemise lors de vos rencontres professionnelles ou personnelles. Crées avec de véritables bouchon de chêne Français, ils ajouteront une petite note subtile à votre style moderne et aventureux. </a:t>
            </a:r>
            <a:r>
              <a:rPr lang="fr-FR" sz="1800" dirty="0"/>
              <a:t>Indiqués en toute circonstance, ils sont les symboles d’une créativité entièrement mise au service du chic </a:t>
            </a:r>
            <a:r>
              <a:rPr lang="fr-FR" sz="1800" dirty="0" smtClean="0"/>
              <a:t>masculin à porter aussi bien au bureau qu’en rendez-vous galant.</a:t>
            </a:r>
          </a:p>
          <a:p>
            <a:endParaRPr lang="fr-FR" sz="1800" b="1" dirty="0">
              <a:solidFill>
                <a:schemeClr val="tx2"/>
              </a:solidFill>
              <a:latin typeface="Baloo Thambi 2" panose="03080502040302020200" pitchFamily="66" charset="0"/>
              <a:ea typeface="+mn-ea"/>
              <a:cs typeface="+mn-cs"/>
            </a:endParaRPr>
          </a:p>
          <a:p>
            <a:r>
              <a:rPr lang="fr-FR" sz="2000" b="1" dirty="0" smtClean="0">
                <a:solidFill>
                  <a:schemeClr val="accent1"/>
                </a:solidFill>
                <a:latin typeface="Baloo Thambi 2" panose="03080502040302020200" pitchFamily="66" charset="0"/>
                <a:ea typeface="+mn-ea"/>
                <a:cs typeface="+mn-cs"/>
              </a:rPr>
              <a:t>Ces boutons </a:t>
            </a:r>
            <a:r>
              <a:rPr lang="fr-FR" sz="2000" b="1" dirty="0">
                <a:solidFill>
                  <a:schemeClr val="accent1"/>
                </a:solidFill>
                <a:latin typeface="Baloo Thambi 2" panose="03080502040302020200" pitchFamily="66" charset="0"/>
                <a:ea typeface="+mn-ea"/>
                <a:cs typeface="+mn-cs"/>
              </a:rPr>
              <a:t>de manchette </a:t>
            </a:r>
            <a:r>
              <a:rPr lang="fr-FR" sz="2000" b="1" dirty="0" smtClean="0">
                <a:solidFill>
                  <a:schemeClr val="accent1"/>
                </a:solidFill>
                <a:latin typeface="Baloo Thambi 2" panose="03080502040302020200" pitchFamily="66" charset="0"/>
                <a:ea typeface="+mn-ea"/>
                <a:cs typeface="+mn-cs"/>
              </a:rPr>
              <a:t>vous démarqueront de vos collègues !</a:t>
            </a:r>
            <a:endParaRPr lang="fr-FR" sz="2000" b="1" dirty="0">
              <a:solidFill>
                <a:schemeClr val="accent1"/>
              </a:solidFill>
              <a:latin typeface="Baloo Thambi 2" panose="03080502040302020200" pitchFamily="66" charset="0"/>
              <a:ea typeface="+mn-ea"/>
              <a:cs typeface="+mn-cs"/>
            </a:endParaRPr>
          </a:p>
        </p:txBody>
      </p:sp>
      <p:grpSp>
        <p:nvGrpSpPr>
          <p:cNvPr id="19" name="Groupe 18"/>
          <p:cNvGrpSpPr/>
          <p:nvPr/>
        </p:nvGrpSpPr>
        <p:grpSpPr>
          <a:xfrm>
            <a:off x="9304948" y="672702"/>
            <a:ext cx="2346426" cy="1963588"/>
            <a:chOff x="6650727" y="3535872"/>
            <a:chExt cx="2346426" cy="1963588"/>
          </a:xfrm>
        </p:grpSpPr>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727" y="3535872"/>
              <a:ext cx="2346426" cy="196358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 name="Groupe 20"/>
            <p:cNvGrpSpPr/>
            <p:nvPr/>
          </p:nvGrpSpPr>
          <p:grpSpPr>
            <a:xfrm>
              <a:off x="8088700" y="4534620"/>
              <a:ext cx="845390" cy="862641"/>
              <a:chOff x="8088700" y="4534620"/>
              <a:chExt cx="845390" cy="862641"/>
            </a:xfrm>
          </p:grpSpPr>
          <p:sp>
            <p:nvSpPr>
              <p:cNvPr id="22" name="Étoile à 10 branches 21"/>
              <p:cNvSpPr/>
              <p:nvPr/>
            </p:nvSpPr>
            <p:spPr>
              <a:xfrm>
                <a:off x="8088700" y="4534620"/>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8" name="ZoneTexte 27"/>
              <p:cNvSpPr txBox="1"/>
              <p:nvPr/>
            </p:nvSpPr>
            <p:spPr>
              <a:xfrm>
                <a:off x="8097330" y="4750280"/>
                <a:ext cx="836760" cy="369332"/>
              </a:xfrm>
              <a:prstGeom prst="rect">
                <a:avLst/>
              </a:prstGeom>
              <a:noFill/>
              <a:ln>
                <a:noFill/>
              </a:ln>
            </p:spPr>
            <p:txBody>
              <a:bodyPr wrap="square" rtlCol="0">
                <a:spAutoFit/>
              </a:bodyPr>
              <a:lstStyle/>
              <a:p>
                <a:r>
                  <a:rPr lang="fr-FR" b="1" dirty="0" smtClean="0"/>
                  <a:t>34,99€</a:t>
                </a:r>
                <a:endParaRPr lang="fr-FR" b="1" dirty="0"/>
              </a:p>
            </p:txBody>
          </p:sp>
        </p:grpSp>
      </p:grpSp>
      <p:sp>
        <p:nvSpPr>
          <p:cNvPr id="32" name="ZoneTexte 31"/>
          <p:cNvSpPr txBox="1"/>
          <p:nvPr/>
        </p:nvSpPr>
        <p:spPr>
          <a:xfrm rot="21449943">
            <a:off x="5250533" y="563792"/>
            <a:ext cx="6821763"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Come as </a:t>
            </a:r>
            <a:r>
              <a:rPr lang="fr-FR" sz="2400" b="1" dirty="0" err="1" smtClean="0">
                <a:solidFill>
                  <a:schemeClr val="tx2"/>
                </a:solidFill>
                <a:latin typeface="Baloo Thambi 2" panose="03080502040302020200" pitchFamily="66" charset="0"/>
              </a:rPr>
              <a:t>you</a:t>
            </a:r>
            <a:r>
              <a:rPr lang="fr-FR" sz="2400" b="1" dirty="0" smtClean="0">
                <a:solidFill>
                  <a:schemeClr val="tx2"/>
                </a:solidFill>
                <a:latin typeface="Baloo Thambi 2" panose="03080502040302020200" pitchFamily="66" charset="0"/>
              </a:rPr>
              <a:t> are »</a:t>
            </a:r>
            <a:endParaRPr lang="fr-FR" sz="24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1844873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58664" y="5283200"/>
            <a:ext cx="5937812" cy="1075267"/>
          </a:xfrm>
        </p:spPr>
        <p:txBody>
          <a:bodyPr/>
          <a:lstStyle/>
          <a:p>
            <a:r>
              <a:rPr lang="fr-FR" sz="3600" b="1" dirty="0" smtClean="0">
                <a:solidFill>
                  <a:schemeClr val="accent1"/>
                </a:solidFill>
                <a:latin typeface="Baloo Thambi 2" panose="03080502040302020200" pitchFamily="66" charset="0"/>
                <a:ea typeface="+mn-ea"/>
                <a:cs typeface="+mn-cs"/>
              </a:rPr>
              <a:t>Philippe</a:t>
            </a:r>
            <a:r>
              <a:rPr lang="fr-FR" sz="3200" dirty="0" smtClean="0"/>
              <a:t>, nous sommes ici pour t’aider… Au travail ! </a:t>
            </a:r>
            <a:endParaRPr lang="fr-FR" sz="3600" b="1" dirty="0">
              <a:solidFill>
                <a:schemeClr val="tx2"/>
              </a:solidFill>
              <a:latin typeface="Baloo Thambi 2" panose="03080502040302020200" pitchFamily="66" charset="0"/>
              <a:ea typeface="+mn-ea"/>
              <a:cs typeface="+mn-cs"/>
            </a:endParaRP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447802">
            <a:off x="204420" y="629545"/>
            <a:ext cx="10186235" cy="769441"/>
          </a:xfrm>
          <a:prstGeom prst="rect">
            <a:avLst/>
          </a:prstGeom>
          <a:solidFill>
            <a:schemeClr val="bg1"/>
          </a:solidFill>
        </p:spPr>
        <p:txBody>
          <a:bodyPr wrap="square" rtlCol="0">
            <a:spAutoFit/>
          </a:bodyPr>
          <a:lstStyle/>
          <a:p>
            <a:r>
              <a:rPr lang="fr-FR" sz="4400" b="1" dirty="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Mais </a:t>
            </a:r>
            <a:r>
              <a:rPr lang="fr-FR" sz="4400" b="1" dirty="0" smtClean="0">
                <a:solidFill>
                  <a:schemeClr val="tx2"/>
                </a:solidFill>
                <a:latin typeface="Baloo Thambi 2" panose="03080502040302020200" pitchFamily="66" charset="0"/>
              </a:rPr>
              <a:t>alors qui </a:t>
            </a:r>
            <a:r>
              <a:rPr lang="fr-FR" sz="4400" b="1" dirty="0" smtClean="0">
                <a:solidFill>
                  <a:schemeClr val="tx2"/>
                </a:solidFill>
                <a:latin typeface="Baloo Thambi 2" panose="03080502040302020200" pitchFamily="66" charset="0"/>
              </a:rPr>
              <a:t>va les acheter… ? »</a:t>
            </a:r>
            <a:endParaRPr lang="fr-FR" sz="44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914232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31" name="Titre 1"/>
          <p:cNvSpPr txBox="1">
            <a:spLocks/>
          </p:cNvSpPr>
          <p:nvPr/>
        </p:nvSpPr>
        <p:spPr>
          <a:xfrm>
            <a:off x="169335" y="2709334"/>
            <a:ext cx="5935134" cy="3928780"/>
          </a:xfrm>
          <a:prstGeom prst="rect">
            <a:avLst/>
          </a:prstGeom>
          <a:solidFill>
            <a:schemeClr val="bg1"/>
          </a:solidFill>
          <a:scene3d>
            <a:camera prst="perspectiveRight"/>
            <a:lightRig rig="threePt" dir="t"/>
          </a:scene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smtClean="0">
                <a:solidFill>
                  <a:schemeClr val="accent1"/>
                </a:solidFill>
                <a:latin typeface="Baloo Thambi 2" panose="03080502040302020200" pitchFamily="66" charset="0"/>
                <a:ea typeface="+mn-ea"/>
                <a:cs typeface="+mn-cs"/>
              </a:rPr>
              <a:t>« La finesse et le charme du luxe »</a:t>
            </a:r>
            <a:endParaRPr lang="fr-FR" sz="2000" dirty="0" smtClean="0"/>
          </a:p>
          <a:p>
            <a:endParaRPr lang="fr-FR" sz="1800" dirty="0"/>
          </a:p>
          <a:p>
            <a:r>
              <a:rPr lang="fr-FR" sz="1800" dirty="0" smtClean="0"/>
              <a:t>Nos boutons de manchette de la </a:t>
            </a:r>
            <a:r>
              <a:rPr lang="fr-FR" sz="1800" b="1" dirty="0" smtClean="0"/>
              <a:t>gamme « De luxe » </a:t>
            </a:r>
            <a:r>
              <a:rPr lang="fr-FR" sz="1800" dirty="0" smtClean="0"/>
              <a:t>embelliront les poignets mousquetaire de votre chemise lors de </a:t>
            </a:r>
            <a:r>
              <a:rPr lang="fr-FR" sz="1800" b="1" dirty="0" smtClean="0"/>
              <a:t>soirées prestigieuses</a:t>
            </a:r>
            <a:r>
              <a:rPr lang="fr-FR" sz="1800" dirty="0" smtClean="0"/>
              <a:t>. Imaginées avec la marque </a:t>
            </a:r>
            <a:r>
              <a:rPr lang="fr-FR" sz="1800" b="1" dirty="0" smtClean="0"/>
              <a:t>Moët &amp; </a:t>
            </a:r>
            <a:r>
              <a:rPr lang="fr-FR" sz="1800" b="1" dirty="0" err="1" smtClean="0"/>
              <a:t>Chandon</a:t>
            </a:r>
            <a:r>
              <a:rPr lang="fr-FR" sz="1800" dirty="0" smtClean="0"/>
              <a:t>, ces boutons de manchette, or </a:t>
            </a:r>
            <a:r>
              <a:rPr lang="fr-FR" sz="1800" b="1" dirty="0" smtClean="0"/>
              <a:t>massif 24 carats</a:t>
            </a:r>
            <a:r>
              <a:rPr lang="fr-FR" sz="1800" dirty="0"/>
              <a:t>, </a:t>
            </a:r>
            <a:r>
              <a:rPr lang="fr-FR" sz="1800" dirty="0" smtClean="0"/>
              <a:t>parachèveront votre </a:t>
            </a:r>
            <a:r>
              <a:rPr lang="fr-FR" sz="1800" b="1" dirty="0" smtClean="0"/>
              <a:t>élégance</a:t>
            </a:r>
            <a:r>
              <a:rPr lang="fr-FR" sz="1800" dirty="0" smtClean="0"/>
              <a:t> avec soins que vous soyez sur un </a:t>
            </a:r>
            <a:r>
              <a:rPr lang="fr-FR" sz="1800" b="1" dirty="0" smtClean="0"/>
              <a:t>yacht ou chez l’ambassadeur</a:t>
            </a:r>
            <a:r>
              <a:rPr lang="fr-FR" sz="1800" dirty="0" smtClean="0"/>
              <a:t>. </a:t>
            </a:r>
            <a:r>
              <a:rPr lang="fr-FR" sz="1800" dirty="0"/>
              <a:t>A la fois </a:t>
            </a:r>
            <a:r>
              <a:rPr lang="fr-FR" sz="1800" b="1" dirty="0"/>
              <a:t>discrets</a:t>
            </a:r>
            <a:r>
              <a:rPr lang="fr-FR" sz="1800" dirty="0"/>
              <a:t> et remarquables aux poignets de ceux qui les adoptent, les boutons de manchette pour homme signés Moët &amp; </a:t>
            </a:r>
            <a:r>
              <a:rPr lang="fr-FR" sz="1800" dirty="0" err="1"/>
              <a:t>Chandon</a:t>
            </a:r>
            <a:r>
              <a:rPr lang="fr-FR" sz="1800" dirty="0" smtClean="0"/>
              <a:t> </a:t>
            </a:r>
            <a:r>
              <a:rPr lang="fr-FR" sz="1800" dirty="0"/>
              <a:t>sont </a:t>
            </a:r>
            <a:r>
              <a:rPr lang="fr-FR" sz="1800" dirty="0" smtClean="0"/>
              <a:t>la ponctuation </a:t>
            </a:r>
            <a:r>
              <a:rPr lang="fr-FR" sz="1800" dirty="0"/>
              <a:t>précieuse qui fait appel à tout le </a:t>
            </a:r>
            <a:r>
              <a:rPr lang="fr-FR" sz="1800" b="1" dirty="0"/>
              <a:t>savoir-faire de la Maison </a:t>
            </a:r>
            <a:r>
              <a:rPr lang="fr-FR" sz="1800" b="1" dirty="0" smtClean="0"/>
              <a:t>Français</a:t>
            </a:r>
            <a:r>
              <a:rPr lang="fr-FR" sz="1800" dirty="0" smtClean="0"/>
              <a:t>e.</a:t>
            </a:r>
          </a:p>
          <a:p>
            <a:endParaRPr lang="fr-FR" sz="1800" b="1" dirty="0">
              <a:solidFill>
                <a:schemeClr val="tx2"/>
              </a:solidFill>
              <a:latin typeface="Baloo Thambi 2" panose="03080502040302020200" pitchFamily="66" charset="0"/>
              <a:ea typeface="+mn-ea"/>
              <a:cs typeface="+mn-cs"/>
            </a:endParaRPr>
          </a:p>
          <a:p>
            <a:r>
              <a:rPr lang="fr-FR" sz="2000" b="1" dirty="0" smtClean="0">
                <a:solidFill>
                  <a:schemeClr val="accent1"/>
                </a:solidFill>
                <a:latin typeface="Baloo Thambi 2" panose="03080502040302020200" pitchFamily="66" charset="0"/>
                <a:ea typeface="+mn-ea"/>
                <a:cs typeface="+mn-cs"/>
              </a:rPr>
              <a:t>Ces boutons </a:t>
            </a:r>
            <a:r>
              <a:rPr lang="fr-FR" sz="2000" b="1" dirty="0">
                <a:solidFill>
                  <a:schemeClr val="accent1"/>
                </a:solidFill>
                <a:latin typeface="Baloo Thambi 2" panose="03080502040302020200" pitchFamily="66" charset="0"/>
                <a:ea typeface="+mn-ea"/>
                <a:cs typeface="+mn-cs"/>
              </a:rPr>
              <a:t>de manchette conjuguent puissance masculine et délicatesse du bijou.</a:t>
            </a:r>
          </a:p>
        </p:txBody>
      </p:sp>
      <p:grpSp>
        <p:nvGrpSpPr>
          <p:cNvPr id="37" name="Groupe 36"/>
          <p:cNvGrpSpPr/>
          <p:nvPr/>
        </p:nvGrpSpPr>
        <p:grpSpPr>
          <a:xfrm>
            <a:off x="885244" y="308635"/>
            <a:ext cx="2824392" cy="2305852"/>
            <a:chOff x="4050981" y="3510951"/>
            <a:chExt cx="2333506" cy="1905089"/>
          </a:xfrm>
        </p:grpSpPr>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981" y="3510951"/>
              <a:ext cx="2276522" cy="1905089"/>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9" name="Groupe 38"/>
            <p:cNvGrpSpPr/>
            <p:nvPr/>
          </p:nvGrpSpPr>
          <p:grpSpPr>
            <a:xfrm>
              <a:off x="5469146" y="4485737"/>
              <a:ext cx="915341" cy="862641"/>
              <a:chOff x="5469146" y="4485737"/>
              <a:chExt cx="915341" cy="862641"/>
            </a:xfrm>
          </p:grpSpPr>
          <p:sp>
            <p:nvSpPr>
              <p:cNvPr id="40" name="Étoile à 10 branches 39"/>
              <p:cNvSpPr/>
              <p:nvPr/>
            </p:nvSpPr>
            <p:spPr>
              <a:xfrm>
                <a:off x="5469146" y="4485737"/>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p>
            </p:txBody>
          </p:sp>
          <p:sp>
            <p:nvSpPr>
              <p:cNvPr id="41" name="ZoneTexte 40"/>
              <p:cNvSpPr txBox="1"/>
              <p:nvPr/>
            </p:nvSpPr>
            <p:spPr>
              <a:xfrm>
                <a:off x="5547727" y="4771348"/>
                <a:ext cx="836760" cy="369332"/>
              </a:xfrm>
              <a:prstGeom prst="rect">
                <a:avLst/>
              </a:prstGeom>
              <a:noFill/>
              <a:ln>
                <a:noFill/>
              </a:ln>
            </p:spPr>
            <p:txBody>
              <a:bodyPr wrap="square" rtlCol="0">
                <a:spAutoFit/>
              </a:bodyPr>
              <a:lstStyle/>
              <a:p>
                <a:r>
                  <a:rPr lang="fr-FR" b="1" dirty="0" smtClean="0"/>
                  <a:t>2 589€</a:t>
                </a:r>
                <a:endParaRPr lang="fr-FR" b="1" dirty="0"/>
              </a:p>
            </p:txBody>
          </p:sp>
        </p:grpSp>
      </p:grpSp>
      <p:sp>
        <p:nvSpPr>
          <p:cNvPr id="42" name="ZoneTexte 41"/>
          <p:cNvSpPr txBox="1"/>
          <p:nvPr/>
        </p:nvSpPr>
        <p:spPr>
          <a:xfrm rot="21449943">
            <a:off x="219915" y="234961"/>
            <a:ext cx="5433744"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De luxe »</a:t>
            </a:r>
            <a:endParaRPr lang="fr-FR" sz="2400" b="1" dirty="0">
              <a:solidFill>
                <a:schemeClr val="tx2"/>
              </a:solidFill>
              <a:latin typeface="Baloo Thambi 2" panose="03080502040302020200" pitchFamily="66" charset="0"/>
            </a:endParaRPr>
          </a:p>
        </p:txBody>
      </p:sp>
      <p:sp>
        <p:nvSpPr>
          <p:cNvPr id="23" name="ZoneTexte 22"/>
          <p:cNvSpPr txBox="1"/>
          <p:nvPr/>
        </p:nvSpPr>
        <p:spPr>
          <a:xfrm rot="21449943">
            <a:off x="6316029" y="792082"/>
            <a:ext cx="3804577"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Le persona ?</a:t>
            </a:r>
            <a:endParaRPr lang="fr-FR" sz="2400" b="1" dirty="0">
              <a:solidFill>
                <a:schemeClr val="tx2"/>
              </a:solidFill>
              <a:latin typeface="Baloo Thambi 2" panose="03080502040302020200" pitchFamily="66" charset="0"/>
            </a:endParaRPr>
          </a:p>
        </p:txBody>
      </p:sp>
      <p:grpSp>
        <p:nvGrpSpPr>
          <p:cNvPr id="2" name="Groupe 1"/>
          <p:cNvGrpSpPr/>
          <p:nvPr/>
        </p:nvGrpSpPr>
        <p:grpSpPr>
          <a:xfrm>
            <a:off x="7559842" y="1807190"/>
            <a:ext cx="2245279" cy="2414277"/>
            <a:chOff x="5317958" y="3050008"/>
            <a:chExt cx="2245279" cy="2414277"/>
          </a:xfrm>
        </p:grpSpPr>
        <p:sp>
          <p:nvSpPr>
            <p:cNvPr id="26" name="Étoile à 10 branches 25"/>
            <p:cNvSpPr/>
            <p:nvPr/>
          </p:nvSpPr>
          <p:spPr>
            <a:xfrm>
              <a:off x="5317958" y="3050008"/>
              <a:ext cx="2245279" cy="2414277"/>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p>
          </p:txBody>
        </p:sp>
        <p:sp>
          <p:nvSpPr>
            <p:cNvPr id="27" name="ZoneTexte 26"/>
            <p:cNvSpPr txBox="1"/>
            <p:nvPr/>
          </p:nvSpPr>
          <p:spPr>
            <a:xfrm>
              <a:off x="5440503" y="3711519"/>
              <a:ext cx="2081463" cy="1077218"/>
            </a:xfrm>
            <a:prstGeom prst="rect">
              <a:avLst/>
            </a:prstGeom>
            <a:noFill/>
            <a:ln>
              <a:noFill/>
            </a:ln>
          </p:spPr>
          <p:txBody>
            <a:bodyPr wrap="square" rtlCol="0">
              <a:spAutoFit/>
            </a:bodyPr>
            <a:lstStyle/>
            <a:p>
              <a:pPr algn="ctr"/>
              <a:r>
                <a:rPr lang="fr-FR"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A vous de jouer !</a:t>
              </a:r>
              <a:endParaRPr lang="fr-FR"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spTree>
    <p:extLst>
      <p:ext uri="{BB962C8B-B14F-4D97-AF65-F5344CB8AC3E}">
        <p14:creationId xmlns:p14="http://schemas.microsoft.com/office/powerpoint/2010/main" val="453769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grpSp>
        <p:nvGrpSpPr>
          <p:cNvPr id="37" name="Groupe 36"/>
          <p:cNvGrpSpPr/>
          <p:nvPr/>
        </p:nvGrpSpPr>
        <p:grpSpPr>
          <a:xfrm>
            <a:off x="885244" y="308635"/>
            <a:ext cx="2824392" cy="2305852"/>
            <a:chOff x="4050981" y="3510951"/>
            <a:chExt cx="2333506" cy="1905089"/>
          </a:xfrm>
        </p:grpSpPr>
        <p:pic>
          <p:nvPicPr>
            <p:cNvPr id="38" name="Imag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981" y="3510951"/>
              <a:ext cx="2276522" cy="1905089"/>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9" name="Groupe 38"/>
            <p:cNvGrpSpPr/>
            <p:nvPr/>
          </p:nvGrpSpPr>
          <p:grpSpPr>
            <a:xfrm>
              <a:off x="5469146" y="4485737"/>
              <a:ext cx="915341" cy="862641"/>
              <a:chOff x="5469146" y="4485737"/>
              <a:chExt cx="915341" cy="862641"/>
            </a:xfrm>
          </p:grpSpPr>
          <p:sp>
            <p:nvSpPr>
              <p:cNvPr id="40" name="Étoile à 10 branches 39"/>
              <p:cNvSpPr/>
              <p:nvPr/>
            </p:nvSpPr>
            <p:spPr>
              <a:xfrm>
                <a:off x="5469146" y="4485737"/>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p>
            </p:txBody>
          </p:sp>
          <p:sp>
            <p:nvSpPr>
              <p:cNvPr id="41" name="ZoneTexte 40"/>
              <p:cNvSpPr txBox="1"/>
              <p:nvPr/>
            </p:nvSpPr>
            <p:spPr>
              <a:xfrm>
                <a:off x="5547727" y="4771348"/>
                <a:ext cx="836760" cy="369332"/>
              </a:xfrm>
              <a:prstGeom prst="rect">
                <a:avLst/>
              </a:prstGeom>
              <a:noFill/>
              <a:ln>
                <a:noFill/>
              </a:ln>
            </p:spPr>
            <p:txBody>
              <a:bodyPr wrap="square" rtlCol="0">
                <a:spAutoFit/>
              </a:bodyPr>
              <a:lstStyle/>
              <a:p>
                <a:r>
                  <a:rPr lang="fr-FR" b="1" dirty="0" smtClean="0"/>
                  <a:t>2 589€</a:t>
                </a:r>
                <a:endParaRPr lang="fr-FR" b="1" dirty="0"/>
              </a:p>
            </p:txBody>
          </p:sp>
        </p:grpSp>
      </p:grpSp>
      <p:sp>
        <p:nvSpPr>
          <p:cNvPr id="42" name="ZoneTexte 41"/>
          <p:cNvSpPr txBox="1"/>
          <p:nvPr/>
        </p:nvSpPr>
        <p:spPr>
          <a:xfrm rot="21449943">
            <a:off x="219915" y="234961"/>
            <a:ext cx="5433744"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De luxe »</a:t>
            </a:r>
            <a:endParaRPr lang="fr-FR" sz="2400" b="1" dirty="0">
              <a:solidFill>
                <a:schemeClr val="tx2"/>
              </a:solidFill>
              <a:latin typeface="Baloo Thambi 2" panose="03080502040302020200" pitchFamily="66" charset="0"/>
            </a:endParaRPr>
          </a:p>
        </p:txBody>
      </p:sp>
      <p:sp>
        <p:nvSpPr>
          <p:cNvPr id="12" name="ZoneTexte 11"/>
          <p:cNvSpPr txBox="1"/>
          <p:nvPr/>
        </p:nvSpPr>
        <p:spPr>
          <a:xfrm>
            <a:off x="375652" y="3389341"/>
            <a:ext cx="8424294" cy="584775"/>
          </a:xfrm>
          <a:prstGeom prst="rect">
            <a:avLst/>
          </a:prstGeom>
          <a:solidFill>
            <a:schemeClr val="bg1"/>
          </a:solidFill>
        </p:spPr>
        <p:txBody>
          <a:bodyPr wrap="none" rtlCol="0">
            <a:spAutoFit/>
          </a:bodyPr>
          <a:lstStyle/>
          <a:p>
            <a:r>
              <a:rPr lang="fr-FR" sz="3200" dirty="0" smtClean="0"/>
              <a:t>Travail sur le </a:t>
            </a:r>
            <a:r>
              <a:rPr lang="fr-FR" sz="3200" dirty="0"/>
              <a:t>fichier Excel « </a:t>
            </a:r>
            <a:r>
              <a:rPr lang="fr-FR" sz="3200" dirty="0" smtClean="0"/>
              <a:t>Persona-de-luxe.xlsx »</a:t>
            </a:r>
            <a:endParaRPr lang="fr-FR" sz="3200" dirty="0"/>
          </a:p>
        </p:txBody>
      </p:sp>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Tree>
    <p:extLst>
      <p:ext uri="{BB962C8B-B14F-4D97-AF65-F5344CB8AC3E}">
        <p14:creationId xmlns:p14="http://schemas.microsoft.com/office/powerpoint/2010/main" val="8177027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grpSp>
        <p:nvGrpSpPr>
          <p:cNvPr id="37" name="Groupe 36"/>
          <p:cNvGrpSpPr/>
          <p:nvPr/>
        </p:nvGrpSpPr>
        <p:grpSpPr>
          <a:xfrm>
            <a:off x="885244" y="308635"/>
            <a:ext cx="2824392" cy="2305852"/>
            <a:chOff x="4050981" y="3510951"/>
            <a:chExt cx="2333506" cy="1905089"/>
          </a:xfrm>
        </p:grpSpPr>
        <p:pic>
          <p:nvPicPr>
            <p:cNvPr id="38" name="Imag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981" y="3510951"/>
              <a:ext cx="2276522" cy="1905089"/>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9" name="Groupe 38"/>
            <p:cNvGrpSpPr/>
            <p:nvPr/>
          </p:nvGrpSpPr>
          <p:grpSpPr>
            <a:xfrm>
              <a:off x="5469146" y="4485737"/>
              <a:ext cx="915341" cy="862641"/>
              <a:chOff x="5469146" y="4485737"/>
              <a:chExt cx="915341" cy="862641"/>
            </a:xfrm>
          </p:grpSpPr>
          <p:sp>
            <p:nvSpPr>
              <p:cNvPr id="40" name="Étoile à 10 branches 39"/>
              <p:cNvSpPr/>
              <p:nvPr/>
            </p:nvSpPr>
            <p:spPr>
              <a:xfrm>
                <a:off x="5469146" y="4485737"/>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p>
            </p:txBody>
          </p:sp>
          <p:sp>
            <p:nvSpPr>
              <p:cNvPr id="41" name="ZoneTexte 40"/>
              <p:cNvSpPr txBox="1"/>
              <p:nvPr/>
            </p:nvSpPr>
            <p:spPr>
              <a:xfrm>
                <a:off x="5547727" y="4771348"/>
                <a:ext cx="836760" cy="369332"/>
              </a:xfrm>
              <a:prstGeom prst="rect">
                <a:avLst/>
              </a:prstGeom>
              <a:noFill/>
              <a:ln>
                <a:solidFill>
                  <a:schemeClr val="accent2"/>
                </a:solidFill>
              </a:ln>
            </p:spPr>
            <p:txBody>
              <a:bodyPr wrap="square" rtlCol="0">
                <a:spAutoFit/>
              </a:bodyPr>
              <a:lstStyle/>
              <a:p>
                <a:r>
                  <a:rPr lang="fr-FR" b="1" dirty="0" smtClean="0"/>
                  <a:t>2 589€</a:t>
                </a:r>
                <a:endParaRPr lang="fr-FR" b="1" dirty="0"/>
              </a:p>
            </p:txBody>
          </p:sp>
        </p:grpSp>
      </p:grpSp>
      <p:sp>
        <p:nvSpPr>
          <p:cNvPr id="42" name="ZoneTexte 41"/>
          <p:cNvSpPr txBox="1"/>
          <p:nvPr/>
        </p:nvSpPr>
        <p:spPr>
          <a:xfrm rot="21449943">
            <a:off x="219915" y="234961"/>
            <a:ext cx="5433744"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De luxe »</a:t>
            </a:r>
            <a:endParaRPr lang="fr-FR" sz="2400" b="1" dirty="0">
              <a:solidFill>
                <a:schemeClr val="tx2"/>
              </a:solidFill>
              <a:latin typeface="Baloo Thambi 2" panose="03080502040302020200" pitchFamily="66" charset="0"/>
            </a:endParaRPr>
          </a:p>
        </p:txBody>
      </p:sp>
      <p:sp>
        <p:nvSpPr>
          <p:cNvPr id="12" name="ZoneTexte 11"/>
          <p:cNvSpPr txBox="1"/>
          <p:nvPr/>
        </p:nvSpPr>
        <p:spPr>
          <a:xfrm>
            <a:off x="375652" y="3389341"/>
            <a:ext cx="8424294" cy="584775"/>
          </a:xfrm>
          <a:prstGeom prst="rect">
            <a:avLst/>
          </a:prstGeom>
          <a:solidFill>
            <a:schemeClr val="bg1"/>
          </a:solidFill>
        </p:spPr>
        <p:txBody>
          <a:bodyPr wrap="none" rtlCol="0">
            <a:spAutoFit/>
          </a:bodyPr>
          <a:lstStyle/>
          <a:p>
            <a:r>
              <a:rPr lang="fr-FR" sz="3200" dirty="0" smtClean="0"/>
              <a:t>Travail sur le </a:t>
            </a:r>
            <a:r>
              <a:rPr lang="fr-FR" sz="3200" dirty="0"/>
              <a:t>fichier Excel « </a:t>
            </a:r>
            <a:r>
              <a:rPr lang="fr-FR" sz="3200" dirty="0" smtClean="0"/>
              <a:t>Persona-de-luxe.xlsx »</a:t>
            </a:r>
            <a:endParaRPr lang="fr-FR" sz="3200" dirty="0"/>
          </a:p>
        </p:txBody>
      </p:sp>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10" name="ZoneTexte 9"/>
          <p:cNvSpPr txBox="1"/>
          <p:nvPr/>
        </p:nvSpPr>
        <p:spPr>
          <a:xfrm rot="21364307">
            <a:off x="2150533" y="3297008"/>
            <a:ext cx="5207001" cy="769441"/>
          </a:xfrm>
          <a:prstGeom prst="rect">
            <a:avLst/>
          </a:prstGeom>
          <a:solidFill>
            <a:srgbClr val="FFC000"/>
          </a:solidFill>
          <a:ln>
            <a:solidFill>
              <a:srgbClr val="FFFF00"/>
            </a:solidFill>
          </a:ln>
        </p:spPr>
        <p:txBody>
          <a:bodyPr wrap="square" rtlCol="0">
            <a:spAutoFit/>
          </a:bodyPr>
          <a:lstStyle/>
          <a:p>
            <a:pPr algn="ctr"/>
            <a:r>
              <a:rPr lang="fr-FR" sz="4400" dirty="0" smtClean="0"/>
              <a:t>DES QUESTIONS ?</a:t>
            </a:r>
            <a:endParaRPr lang="fr-FR" sz="4400" dirty="0"/>
          </a:p>
        </p:txBody>
      </p:sp>
    </p:spTree>
    <p:extLst>
      <p:ext uri="{BB962C8B-B14F-4D97-AF65-F5344CB8AC3E}">
        <p14:creationId xmlns:p14="http://schemas.microsoft.com/office/powerpoint/2010/main" val="4081983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3282242" y="1256706"/>
            <a:ext cx="8799835" cy="830997"/>
          </a:xfrm>
          <a:prstGeom prst="rect">
            <a:avLst/>
          </a:prstGeom>
          <a:solidFill>
            <a:schemeClr val="bg1"/>
          </a:solidFill>
        </p:spPr>
        <p:txBody>
          <a:bodyPr wrap="square" rtlCol="0">
            <a:spAutoFit/>
          </a:bodyPr>
          <a:lstStyle/>
          <a:p>
            <a:r>
              <a:rPr lang="fr-FR" sz="4800" b="1" dirty="0" smtClean="0">
                <a:solidFill>
                  <a:schemeClr val="tx2"/>
                </a:solidFill>
                <a:latin typeface="Baloo Thambi 2" panose="03080502040302020200" pitchFamily="66" charset="0"/>
              </a:rPr>
              <a:t>«</a:t>
            </a:r>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C’est la </a:t>
            </a:r>
            <a:r>
              <a:rPr lang="fr-FR" sz="4800" b="1" dirty="0" err="1" smtClean="0">
                <a:solidFill>
                  <a:schemeClr val="tx2"/>
                </a:solidFill>
                <a:latin typeface="Baloo Thambi 2" panose="03080502040302020200" pitchFamily="66" charset="0"/>
              </a:rPr>
              <a:t>loose</a:t>
            </a:r>
            <a:r>
              <a:rPr lang="fr-FR" sz="4800" b="1" dirty="0" smtClean="0">
                <a:solidFill>
                  <a:schemeClr val="tx2"/>
                </a:solidFill>
                <a:latin typeface="Baloo Thambi 2" panose="03080502040302020200" pitchFamily="66" charset="0"/>
              </a:rPr>
              <a:t> votre truc !</a:t>
            </a:r>
            <a:r>
              <a:rPr lang="fr-FR" sz="4800" b="1" dirty="0">
                <a:solidFill>
                  <a:schemeClr val="tx2"/>
                </a:solidFill>
                <a:latin typeface="Baloo Thambi 2" panose="03080502040302020200" pitchFamily="66" charset="0"/>
              </a:rPr>
              <a:t> »</a:t>
            </a:r>
          </a:p>
        </p:txBody>
      </p:sp>
      <p:sp>
        <p:nvSpPr>
          <p:cNvPr id="6" name="ZoneTexte 5"/>
          <p:cNvSpPr txBox="1"/>
          <p:nvPr/>
        </p:nvSpPr>
        <p:spPr>
          <a:xfrm rot="21379869">
            <a:off x="86980" y="336807"/>
            <a:ext cx="11101972"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Vous n’êtes pas très </a:t>
            </a:r>
            <a:r>
              <a:rPr lang="fr-FR" sz="4800" b="1" dirty="0" err="1" smtClean="0">
                <a:solidFill>
                  <a:schemeClr val="tx2"/>
                </a:solidFill>
                <a:latin typeface="Baloo Thambi 2" panose="03080502040302020200" pitchFamily="66" charset="0"/>
              </a:rPr>
              <a:t>méthodo</a:t>
            </a:r>
            <a:r>
              <a:rPr lang="fr-FR" sz="4800" b="1" dirty="0" smtClean="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sym typeface="Wingdings" panose="05000000000000000000" pitchFamily="2" charset="2"/>
              </a:rPr>
              <a:t></a:t>
            </a:r>
            <a:r>
              <a:rPr lang="fr-FR" sz="48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4009152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24797" y="2907644"/>
            <a:ext cx="5937812" cy="3713536"/>
          </a:xfrm>
        </p:spPr>
        <p:txBody>
          <a:bodyPr/>
          <a:lstStyle/>
          <a:p>
            <a:r>
              <a:rPr lang="fr-FR" sz="3600" b="1" dirty="0">
                <a:solidFill>
                  <a:schemeClr val="accent1"/>
                </a:solidFill>
                <a:latin typeface="Baloo Thambi 2" panose="03080502040302020200" pitchFamily="66" charset="0"/>
                <a:ea typeface="+mn-ea"/>
                <a:cs typeface="+mn-cs"/>
              </a:rPr>
              <a:t>Philippe</a:t>
            </a:r>
            <a:r>
              <a:rPr lang="fr-FR" sz="3200" dirty="0"/>
              <a:t>, </a:t>
            </a:r>
            <a:r>
              <a:rPr lang="fr-FR" sz="3200" dirty="0" smtClean="0"/>
              <a:t>on vient de créer ton 1ere </a:t>
            </a:r>
            <a:r>
              <a:rPr lang="fr-FR" sz="3200" b="1" dirty="0" smtClean="0"/>
              <a:t>proto-persona</a:t>
            </a:r>
            <a:r>
              <a:rPr lang="fr-FR" sz="3200" dirty="0" smtClean="0"/>
              <a:t> avec les seuls éléments que nous avions mais il existe une vraie méthodologie liée à une phase </a:t>
            </a:r>
            <a:r>
              <a:rPr lang="fr-FR" sz="3600" b="1" dirty="0" smtClean="0">
                <a:solidFill>
                  <a:schemeClr val="accent1"/>
                </a:solidFill>
                <a:latin typeface="Baloo Thambi 2" panose="03080502040302020200"/>
              </a:rPr>
              <a:t>d’exploration</a:t>
            </a:r>
            <a:r>
              <a:rPr lang="fr-FR" sz="3200" dirty="0" smtClean="0"/>
              <a:t> et une phase </a:t>
            </a:r>
            <a:r>
              <a:rPr lang="fr-FR" sz="3600" b="1" dirty="0" smtClean="0">
                <a:solidFill>
                  <a:schemeClr val="accent1"/>
                </a:solidFill>
                <a:latin typeface="Baloo Thambi 2" panose="03080502040302020200"/>
              </a:rPr>
              <a:t>d’idéation</a:t>
            </a:r>
            <a:r>
              <a:rPr lang="fr-FR" sz="3200" dirty="0" smtClean="0"/>
              <a:t> !</a:t>
            </a:r>
            <a:br>
              <a:rPr lang="fr-FR" sz="3200" dirty="0" smtClean="0"/>
            </a:br>
            <a:r>
              <a:rPr lang="fr-FR" sz="3200" dirty="0"/>
              <a:t/>
            </a:r>
            <a:br>
              <a:rPr lang="fr-FR" sz="3200" dirty="0"/>
            </a:br>
            <a:r>
              <a:rPr lang="fr-FR" sz="3200" dirty="0" smtClean="0"/>
              <a:t>Voici </a:t>
            </a:r>
            <a:r>
              <a:rPr lang="fr-FR" sz="3200" dirty="0" smtClean="0"/>
              <a:t>la bonne méthodologie </a:t>
            </a:r>
            <a:r>
              <a:rPr lang="fr-FR" sz="3200" dirty="0" smtClean="0"/>
              <a:t>!</a:t>
            </a:r>
            <a:endParaRPr lang="fr-FR" sz="3600" b="1" dirty="0">
              <a:solidFill>
                <a:schemeClr val="tx2"/>
              </a:solidFill>
              <a:latin typeface="Baloo Thambi 2" panose="03080502040302020200" pitchFamily="66" charset="0"/>
              <a:ea typeface="+mn-ea"/>
              <a:cs typeface="+mn-cs"/>
            </a:endParaRPr>
          </a:p>
        </p:txBody>
      </p:sp>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3282242" y="1256706"/>
            <a:ext cx="8799835" cy="830997"/>
          </a:xfrm>
          <a:prstGeom prst="rect">
            <a:avLst/>
          </a:prstGeom>
          <a:solidFill>
            <a:schemeClr val="bg1"/>
          </a:solidFill>
        </p:spPr>
        <p:txBody>
          <a:bodyPr wrap="square" rtlCol="0">
            <a:spAutoFit/>
          </a:bodyPr>
          <a:lstStyle/>
          <a:p>
            <a:r>
              <a:rPr lang="fr-FR" sz="4800" b="1" dirty="0" smtClean="0">
                <a:solidFill>
                  <a:schemeClr val="tx2"/>
                </a:solidFill>
                <a:latin typeface="Baloo Thambi 2" panose="03080502040302020200" pitchFamily="66" charset="0"/>
              </a:rPr>
              <a:t>«</a:t>
            </a:r>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C’est la </a:t>
            </a:r>
            <a:r>
              <a:rPr lang="fr-FR" sz="4800" b="1" dirty="0" err="1" smtClean="0">
                <a:solidFill>
                  <a:schemeClr val="tx2"/>
                </a:solidFill>
                <a:latin typeface="Baloo Thambi 2" panose="03080502040302020200" pitchFamily="66" charset="0"/>
              </a:rPr>
              <a:t>loose</a:t>
            </a:r>
            <a:r>
              <a:rPr lang="fr-FR" sz="4800" b="1" dirty="0" smtClean="0">
                <a:solidFill>
                  <a:schemeClr val="tx2"/>
                </a:solidFill>
                <a:latin typeface="Baloo Thambi 2" panose="03080502040302020200" pitchFamily="66" charset="0"/>
              </a:rPr>
              <a:t> votre truc !</a:t>
            </a:r>
            <a:r>
              <a:rPr lang="fr-FR" sz="4800" b="1" dirty="0">
                <a:solidFill>
                  <a:schemeClr val="tx2"/>
                </a:solidFill>
                <a:latin typeface="Baloo Thambi 2" panose="03080502040302020200" pitchFamily="66" charset="0"/>
              </a:rPr>
              <a:t> »</a:t>
            </a:r>
          </a:p>
        </p:txBody>
      </p:sp>
      <p:sp>
        <p:nvSpPr>
          <p:cNvPr id="6" name="ZoneTexte 5"/>
          <p:cNvSpPr txBox="1"/>
          <p:nvPr/>
        </p:nvSpPr>
        <p:spPr>
          <a:xfrm rot="21379869">
            <a:off x="86980" y="336807"/>
            <a:ext cx="11101972"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Vous n’êtes pas très </a:t>
            </a:r>
            <a:r>
              <a:rPr lang="fr-FR" sz="4800" b="1" dirty="0" err="1" smtClean="0">
                <a:solidFill>
                  <a:schemeClr val="tx2"/>
                </a:solidFill>
                <a:latin typeface="Baloo Thambi 2" panose="03080502040302020200" pitchFamily="66" charset="0"/>
              </a:rPr>
              <a:t>méthodo</a:t>
            </a:r>
            <a:r>
              <a:rPr lang="fr-FR" sz="4800" b="1" dirty="0" smtClean="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sym typeface="Wingdings" panose="05000000000000000000" pitchFamily="2" charset="2"/>
              </a:rPr>
              <a:t></a:t>
            </a:r>
            <a:r>
              <a:rPr lang="fr-FR" sz="48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2876214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07139" y="138223"/>
            <a:ext cx="13915655" cy="6719777"/>
          </a:xfrm>
          <a:prstGeom prst="rect">
            <a:avLst/>
          </a:prstGeom>
        </p:spPr>
      </p:pic>
      <p:sp>
        <p:nvSpPr>
          <p:cNvPr id="7" name="ZoneTexte 6"/>
          <p:cNvSpPr txBox="1"/>
          <p:nvPr/>
        </p:nvSpPr>
        <p:spPr>
          <a:xfrm>
            <a:off x="85060" y="581335"/>
            <a:ext cx="12106940" cy="1015663"/>
          </a:xfrm>
          <a:prstGeom prst="rect">
            <a:avLst/>
          </a:prstGeom>
          <a:solidFill>
            <a:schemeClr val="bg1"/>
          </a:solidFill>
        </p:spPr>
        <p:txBody>
          <a:bodyPr wrap="square" rtlCol="0">
            <a:spAutoFit/>
          </a:bodyPr>
          <a:lstStyle/>
          <a:p>
            <a:pPr algn="ctr"/>
            <a:r>
              <a:rPr lang="fr-FR" sz="6000" dirty="0" smtClean="0">
                <a:latin typeface="Baloo Thambi 2" panose="03080502040302020200"/>
                <a:ea typeface="Verdana"/>
                <a:cs typeface="Verdana"/>
              </a:rPr>
              <a:t>Méthodologie d’enquête !</a:t>
            </a:r>
            <a:endParaRPr lang="fr-FR" sz="6000" b="1" dirty="0">
              <a:solidFill>
                <a:schemeClr val="tx2"/>
              </a:solidFill>
              <a:latin typeface="Baloo Thambi 2" panose="03080502040302020200"/>
            </a:endParaRPr>
          </a:p>
        </p:txBody>
      </p:sp>
    </p:spTree>
    <p:extLst>
      <p:ext uri="{BB962C8B-B14F-4D97-AF65-F5344CB8AC3E}">
        <p14:creationId xmlns:p14="http://schemas.microsoft.com/office/powerpoint/2010/main" val="693015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31" name="Titre 1"/>
          <p:cNvSpPr txBox="1">
            <a:spLocks/>
          </p:cNvSpPr>
          <p:nvPr/>
        </p:nvSpPr>
        <p:spPr>
          <a:xfrm>
            <a:off x="179966" y="1743740"/>
            <a:ext cx="11647967" cy="3149993"/>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cs typeface="Calibri"/>
              </a:rPr>
              <a:t>Vous </a:t>
            </a:r>
            <a:r>
              <a:rPr lang="fr-FR" sz="2000" dirty="0">
                <a:cs typeface="Calibri"/>
              </a:rPr>
              <a:t>pouvez utiliser plusieurs méthodes pour récolter ces informations :</a:t>
            </a:r>
          </a:p>
          <a:p>
            <a:pPr marL="285750" indent="-285750">
              <a:buFont typeface="Arial"/>
              <a:buChar char="•"/>
            </a:pPr>
            <a:r>
              <a:rPr lang="fr-FR" sz="2000" dirty="0" smtClean="0">
                <a:cs typeface="Calibri"/>
              </a:rPr>
              <a:t>Interviews </a:t>
            </a:r>
            <a:r>
              <a:rPr lang="fr-FR" sz="2000" dirty="0">
                <a:cs typeface="Calibri"/>
              </a:rPr>
              <a:t>usagers : Allez à leur rencontre et </a:t>
            </a:r>
            <a:r>
              <a:rPr lang="fr-FR" sz="2000" dirty="0" smtClean="0">
                <a:cs typeface="Calibri"/>
              </a:rPr>
              <a:t>interrogez-les </a:t>
            </a:r>
            <a:r>
              <a:rPr lang="fr-FR" sz="2000" dirty="0">
                <a:cs typeface="Calibri"/>
              </a:rPr>
              <a:t>sur leur habitudes, </a:t>
            </a:r>
            <a:r>
              <a:rPr lang="fr-FR" sz="2000" dirty="0" smtClean="0">
                <a:cs typeface="Calibri"/>
              </a:rPr>
              <a:t>leurs besoins</a:t>
            </a:r>
            <a:r>
              <a:rPr lang="fr-FR" sz="2000" dirty="0">
                <a:cs typeface="Calibri"/>
              </a:rPr>
              <a:t>, etc</a:t>
            </a:r>
            <a:r>
              <a:rPr lang="fr-FR" sz="2000" dirty="0" smtClean="0">
                <a:cs typeface="Calibri"/>
              </a:rPr>
              <a:t>.</a:t>
            </a:r>
          </a:p>
          <a:p>
            <a:pPr marL="285750" indent="-285750">
              <a:buFont typeface="Arial"/>
              <a:buChar char="•"/>
            </a:pPr>
            <a:r>
              <a:rPr lang="fr-FR" sz="2000" dirty="0">
                <a:ea typeface="+mn-lt"/>
                <a:cs typeface="+mn-lt"/>
              </a:rPr>
              <a:t>Observations : Sans interaction, observez leur utilisation d'un service ou produit</a:t>
            </a:r>
            <a:r>
              <a:rPr lang="fr-FR" sz="2000" dirty="0" smtClean="0">
                <a:ea typeface="+mn-lt"/>
                <a:cs typeface="+mn-lt"/>
              </a:rPr>
              <a:t>.</a:t>
            </a:r>
            <a:endParaRPr lang="fr-FR" sz="2000" dirty="0">
              <a:cs typeface="Calibri"/>
            </a:endParaRPr>
          </a:p>
          <a:p>
            <a:pPr marL="285750" indent="-285750">
              <a:buFont typeface="Arial"/>
              <a:buChar char="•"/>
            </a:pPr>
            <a:r>
              <a:rPr lang="fr-FR" sz="2000" dirty="0">
                <a:cs typeface="Calibri"/>
              </a:rPr>
              <a:t>Sondage en ligne : Ciblez vos questions pour en </a:t>
            </a:r>
            <a:r>
              <a:rPr lang="fr-FR" sz="2000" dirty="0" smtClean="0">
                <a:cs typeface="Calibri"/>
              </a:rPr>
              <a:t>connaitre </a:t>
            </a:r>
            <a:r>
              <a:rPr lang="fr-FR" sz="2000" dirty="0">
                <a:cs typeface="Calibri"/>
              </a:rPr>
              <a:t>encore plus sur leurs </a:t>
            </a:r>
            <a:r>
              <a:rPr lang="fr-FR" sz="2000" dirty="0" smtClean="0">
                <a:cs typeface="Calibri"/>
              </a:rPr>
              <a:t>usages.</a:t>
            </a:r>
          </a:p>
          <a:p>
            <a:pPr marL="285750" indent="-285750">
              <a:buFont typeface="Arial"/>
              <a:buChar char="•"/>
            </a:pPr>
            <a:r>
              <a:rPr lang="fr-FR" sz="2000" dirty="0">
                <a:ea typeface="+mn-lt"/>
                <a:cs typeface="+mn-lt"/>
              </a:rPr>
              <a:t>Entretiens individuels : Soyez </a:t>
            </a:r>
            <a:r>
              <a:rPr lang="fr-FR" sz="2000" dirty="0" smtClean="0">
                <a:ea typeface="+mn-lt"/>
                <a:cs typeface="+mn-lt"/>
              </a:rPr>
              <a:t>proche </a:t>
            </a:r>
            <a:r>
              <a:rPr lang="fr-FR" sz="2000" dirty="0">
                <a:ea typeface="+mn-lt"/>
                <a:cs typeface="+mn-lt"/>
              </a:rPr>
              <a:t>et échangez dans leur </a:t>
            </a:r>
            <a:r>
              <a:rPr lang="fr-FR" sz="2000" dirty="0" smtClean="0">
                <a:ea typeface="+mn-lt"/>
                <a:cs typeface="+mn-lt"/>
              </a:rPr>
              <a:t>environnement.</a:t>
            </a:r>
            <a:endParaRPr lang="fr-FR" sz="2000" dirty="0"/>
          </a:p>
          <a:p>
            <a:pPr marL="285750" indent="-285750">
              <a:buFont typeface="Arial"/>
              <a:buChar char="•"/>
            </a:pPr>
            <a:r>
              <a:rPr lang="fr-FR" sz="2000" dirty="0" smtClean="0">
                <a:ea typeface="+mn-lt"/>
                <a:cs typeface="+mn-lt"/>
              </a:rPr>
              <a:t>Focus </a:t>
            </a:r>
            <a:r>
              <a:rPr lang="fr-FR" sz="2000" dirty="0">
                <a:ea typeface="+mn-lt"/>
                <a:cs typeface="+mn-lt"/>
              </a:rPr>
              <a:t>group : Ensemble, partagez vos </a:t>
            </a:r>
            <a:r>
              <a:rPr lang="fr-FR" sz="2000" dirty="0" smtClean="0">
                <a:ea typeface="+mn-lt"/>
                <a:cs typeface="+mn-lt"/>
              </a:rPr>
              <a:t>habitudes</a:t>
            </a:r>
          </a:p>
          <a:p>
            <a:pPr marL="285750" indent="-285750">
              <a:buFont typeface="Arial"/>
              <a:buChar char="•"/>
            </a:pPr>
            <a:r>
              <a:rPr lang="fr-FR" sz="2000" dirty="0" smtClean="0">
                <a:ea typeface="+mn-lt"/>
                <a:cs typeface="+mn-lt"/>
              </a:rPr>
              <a:t>Sondes </a:t>
            </a:r>
            <a:r>
              <a:rPr lang="fr-FR" sz="2000" dirty="0">
                <a:ea typeface="+mn-lt"/>
                <a:cs typeface="+mn-lt"/>
              </a:rPr>
              <a:t>culturelles : Impliquez-les dans la démarche de recherche avec un produit factice.</a:t>
            </a:r>
          </a:p>
          <a:p>
            <a:pPr marL="285750" indent="-285750">
              <a:buFont typeface="Arial"/>
              <a:buChar char="•"/>
            </a:pPr>
            <a:endParaRPr lang="fr-FR" sz="2000" dirty="0">
              <a:ea typeface="+mn-lt"/>
              <a:cs typeface="+mn-lt"/>
            </a:endParaRPr>
          </a:p>
          <a:p>
            <a:r>
              <a:rPr lang="fr-FR" sz="2000" dirty="0">
                <a:ea typeface="+mn-lt"/>
                <a:cs typeface="+mn-lt"/>
              </a:rPr>
              <a:t>Mais aussi :</a:t>
            </a:r>
          </a:p>
          <a:p>
            <a:pPr marL="285750" indent="-285750">
              <a:buFont typeface="Arial"/>
              <a:buChar char="•"/>
            </a:pPr>
            <a:r>
              <a:rPr lang="fr-FR" sz="2000" dirty="0">
                <a:cs typeface="Calibri"/>
              </a:rPr>
              <a:t>Analyses de statistiques existantes : Sites Web ? Scientifiques ?</a:t>
            </a:r>
          </a:p>
          <a:p>
            <a:pPr marL="285750" indent="-285750">
              <a:buFont typeface="Arial"/>
              <a:buChar char="•"/>
            </a:pPr>
            <a:r>
              <a:rPr lang="fr-FR" sz="2000" dirty="0">
                <a:cs typeface="Calibri"/>
              </a:rPr>
              <a:t>Etudes : Quelle(s) étude(s) vont conforter mes intuitions ? (rapports d’enquêtes, études de marchés, etc</a:t>
            </a:r>
            <a:r>
              <a:rPr lang="fr-FR" sz="2000" dirty="0" smtClean="0">
                <a:cs typeface="Calibri"/>
              </a:rPr>
              <a:t>.)</a:t>
            </a:r>
            <a:endParaRPr lang="fr-FR" sz="2000" dirty="0"/>
          </a:p>
        </p:txBody>
      </p:sp>
      <p:sp>
        <p:nvSpPr>
          <p:cNvPr id="42" name="ZoneTexte 41"/>
          <p:cNvSpPr txBox="1"/>
          <p:nvPr/>
        </p:nvSpPr>
        <p:spPr>
          <a:xfrm rot="21449943">
            <a:off x="219915" y="234961"/>
            <a:ext cx="5433744" cy="461665"/>
          </a:xfrm>
          <a:prstGeom prst="rect">
            <a:avLst/>
          </a:prstGeom>
          <a:solidFill>
            <a:schemeClr val="bg1"/>
          </a:solidFill>
        </p:spPr>
        <p:txBody>
          <a:bodyPr wrap="square" rtlCol="0">
            <a:spAutoFit/>
          </a:bodyPr>
          <a:lstStyle/>
          <a:p>
            <a:pPr algn="ctr"/>
            <a:r>
              <a:rPr lang="fr-FR" sz="2400" b="1">
                <a:solidFill>
                  <a:schemeClr val="tx2"/>
                </a:solidFill>
                <a:latin typeface="Baloo Thambi 2" panose="03080502040302020200" pitchFamily="66" charset="0"/>
              </a:rPr>
              <a:t>Phase d'exploration </a:t>
            </a:r>
            <a:endParaRPr lang="fr-FR" sz="2400" b="1" dirty="0">
              <a:solidFill>
                <a:schemeClr val="tx2"/>
              </a:solidFill>
              <a:latin typeface="Baloo Thambi 2" panose="03080502040302020200" pitchFamily="66" charset="0"/>
            </a:endParaRPr>
          </a:p>
        </p:txBody>
      </p:sp>
      <p:sp>
        <p:nvSpPr>
          <p:cNvPr id="15" name="Titre 1"/>
          <p:cNvSpPr txBox="1">
            <a:spLocks/>
          </p:cNvSpPr>
          <p:nvPr/>
        </p:nvSpPr>
        <p:spPr>
          <a:xfrm>
            <a:off x="140981" y="1001036"/>
            <a:ext cx="11352814" cy="391829"/>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cs typeface="Calibri"/>
              </a:rPr>
              <a:t>La </a:t>
            </a:r>
            <a:r>
              <a:rPr lang="fr-FR" sz="2000" dirty="0">
                <a:cs typeface="Calibri"/>
              </a:rPr>
              <a:t>phase d'exploration vous vous permettre de récolter un maximum </a:t>
            </a:r>
            <a:r>
              <a:rPr lang="fr-FR" sz="2000" dirty="0" smtClean="0">
                <a:cs typeface="Calibri"/>
              </a:rPr>
              <a:t>d'informations </a:t>
            </a:r>
            <a:r>
              <a:rPr lang="fr-FR" sz="2000" dirty="0">
                <a:cs typeface="Calibri"/>
              </a:rPr>
              <a:t>sur vos futurs usagers</a:t>
            </a:r>
            <a:r>
              <a:rPr lang="fr-FR" sz="2000" dirty="0" smtClean="0">
                <a:cs typeface="Calibri"/>
              </a:rPr>
              <a:t>.</a:t>
            </a:r>
            <a:endParaRPr lang="fr-FR" sz="2000" dirty="0">
              <a:cs typeface="Calibri"/>
            </a:endParaRPr>
          </a:p>
        </p:txBody>
      </p:sp>
      <p:sp>
        <p:nvSpPr>
          <p:cNvPr id="16" name="Titre 1"/>
          <p:cNvSpPr txBox="1">
            <a:spLocks/>
          </p:cNvSpPr>
          <p:nvPr/>
        </p:nvSpPr>
        <p:spPr>
          <a:xfrm>
            <a:off x="1082947" y="6016450"/>
            <a:ext cx="4462917" cy="400495"/>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cs typeface="Calibri"/>
              </a:rPr>
              <a:t>Concrètement à quoi cela ressemble ?</a:t>
            </a:r>
          </a:p>
          <a:p>
            <a:endParaRPr lang="fr-FR" sz="2000" dirty="0"/>
          </a:p>
        </p:txBody>
      </p:sp>
      <p:sp>
        <p:nvSpPr>
          <p:cNvPr id="8" name="Titre 1"/>
          <p:cNvSpPr txBox="1">
            <a:spLocks/>
          </p:cNvSpPr>
          <p:nvPr/>
        </p:nvSpPr>
        <p:spPr>
          <a:xfrm>
            <a:off x="285110" y="5500968"/>
            <a:ext cx="8836442" cy="942165"/>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ea typeface="+mn-lt"/>
                <a:cs typeface="+mn-lt"/>
              </a:rPr>
              <a:t>Une fois les données récoltées, il vous faut les analyser et les synthétiser pour </a:t>
            </a:r>
            <a:r>
              <a:rPr lang="fr-FR" sz="2000" dirty="0">
                <a:ea typeface="+mn-lt"/>
                <a:cs typeface="+mn-lt"/>
              </a:rPr>
              <a:t>déterminer les caractéristiques de base </a:t>
            </a:r>
            <a:r>
              <a:rPr lang="fr-FR" sz="2000" dirty="0" smtClean="0">
                <a:ea typeface="+mn-lt"/>
                <a:cs typeface="+mn-lt"/>
              </a:rPr>
              <a:t>des personas. Des </a:t>
            </a:r>
            <a:r>
              <a:rPr lang="fr-FR" sz="2000" dirty="0">
                <a:ea typeface="+mn-lt"/>
                <a:cs typeface="+mn-lt"/>
              </a:rPr>
              <a:t>groupes vont </a:t>
            </a:r>
            <a:r>
              <a:rPr lang="fr-FR" sz="2000" dirty="0" smtClean="0">
                <a:ea typeface="+mn-lt"/>
                <a:cs typeface="+mn-lt"/>
              </a:rPr>
              <a:t>émerger et vont permettre </a:t>
            </a:r>
            <a:r>
              <a:rPr lang="fr-FR" sz="2000" dirty="0">
                <a:ea typeface="+mn-lt"/>
                <a:cs typeface="+mn-lt"/>
              </a:rPr>
              <a:t>de déterminer </a:t>
            </a:r>
            <a:r>
              <a:rPr lang="fr-FR" sz="2000" dirty="0" smtClean="0">
                <a:ea typeface="+mn-lt"/>
                <a:cs typeface="+mn-lt"/>
              </a:rPr>
              <a:t>les personas.</a:t>
            </a:r>
            <a:endParaRPr lang="fr-FR" sz="2000" dirty="0">
              <a:ea typeface="+mn-lt"/>
              <a:cs typeface="+mn-lt"/>
            </a:endParaRPr>
          </a:p>
        </p:txBody>
      </p:sp>
    </p:spTree>
    <p:extLst>
      <p:ext uri="{BB962C8B-B14F-4D97-AF65-F5344CB8AC3E}">
        <p14:creationId xmlns:p14="http://schemas.microsoft.com/office/powerpoint/2010/main" val="1396056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3002"/>
            <a:ext cx="12192000" cy="7619999"/>
          </a:xfrm>
          <a:prstGeom prst="rect">
            <a:avLst/>
          </a:prstGeom>
        </p:spPr>
      </p:pic>
      <p:sp>
        <p:nvSpPr>
          <p:cNvPr id="7" name="ZoneTexte 6"/>
          <p:cNvSpPr txBox="1"/>
          <p:nvPr/>
        </p:nvSpPr>
        <p:spPr>
          <a:xfrm rot="21349792">
            <a:off x="402979" y="393466"/>
            <a:ext cx="5286359" cy="584775"/>
          </a:xfrm>
          <a:prstGeom prst="rect">
            <a:avLst/>
          </a:prstGeom>
          <a:solidFill>
            <a:schemeClr val="bg1"/>
          </a:solidFill>
        </p:spPr>
        <p:txBody>
          <a:bodyPr wrap="square" rtlCol="0">
            <a:spAutoFit/>
          </a:bodyPr>
          <a:lstStyle/>
          <a:p>
            <a:pPr algn="ctr"/>
            <a:r>
              <a:rPr lang="fr-FR" sz="3200" dirty="0"/>
              <a:t>Dans la tête de vos usagers </a:t>
            </a:r>
            <a:r>
              <a:rPr lang="fr-FR" sz="3200" dirty="0" smtClean="0"/>
              <a:t>?</a:t>
            </a:r>
            <a:endParaRPr lang="fr-FR" sz="3200" dirty="0"/>
          </a:p>
        </p:txBody>
      </p:sp>
      <p:sp>
        <p:nvSpPr>
          <p:cNvPr id="2" name="ZoneTexte 1"/>
          <p:cNvSpPr txBox="1"/>
          <p:nvPr/>
        </p:nvSpPr>
        <p:spPr>
          <a:xfrm rot="21276209">
            <a:off x="724011" y="3723869"/>
            <a:ext cx="10011103" cy="1015663"/>
          </a:xfrm>
          <a:prstGeom prst="rect">
            <a:avLst/>
          </a:prstGeom>
          <a:solidFill>
            <a:schemeClr val="bg1"/>
          </a:solidFill>
        </p:spPr>
        <p:txBody>
          <a:bodyPr wrap="square" rtlCol="0">
            <a:spAutoFit/>
          </a:bodyPr>
          <a:lstStyle/>
          <a:p>
            <a:r>
              <a:rPr lang="fr-FR" sz="6000" dirty="0">
                <a:latin typeface="Baloo Thambi 2"/>
              </a:rPr>
              <a:t>Faites leur portrait-robot </a:t>
            </a:r>
            <a:r>
              <a:rPr lang="fr-FR" sz="6000" dirty="0" smtClean="0">
                <a:latin typeface="Baloo Thambi 2"/>
              </a:rPr>
              <a:t>!</a:t>
            </a:r>
            <a:endParaRPr lang="fr-FR" sz="6000" dirty="0">
              <a:latin typeface="Baloo Thambi 2"/>
            </a:endParaRPr>
          </a:p>
        </p:txBody>
      </p:sp>
    </p:spTree>
    <p:extLst>
      <p:ext uri="{BB962C8B-B14F-4D97-AF65-F5344CB8AC3E}">
        <p14:creationId xmlns:p14="http://schemas.microsoft.com/office/powerpoint/2010/main" val="2237535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31" name="Titre 1"/>
          <p:cNvSpPr txBox="1">
            <a:spLocks/>
          </p:cNvSpPr>
          <p:nvPr/>
        </p:nvSpPr>
        <p:spPr>
          <a:xfrm>
            <a:off x="89396" y="6547492"/>
            <a:ext cx="5659472" cy="25124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dirty="0" smtClean="0">
                <a:ea typeface="+mn-lt"/>
                <a:cs typeface="+mn-lt"/>
              </a:rPr>
              <a:t>Les </a:t>
            </a:r>
            <a:r>
              <a:rPr lang="fr-FR" sz="1200" dirty="0" smtClean="0">
                <a:ea typeface="+mn-lt"/>
                <a:cs typeface="+mn-lt"/>
              </a:rPr>
              <a:t>questions </a:t>
            </a:r>
            <a:r>
              <a:rPr lang="fr-FR" sz="1200" dirty="0">
                <a:ea typeface="+mn-lt"/>
                <a:cs typeface="+mn-lt"/>
              </a:rPr>
              <a:t>à se poser (source : https://www.easybear.fr/blog/comment-creer-persona</a:t>
            </a:r>
            <a:r>
              <a:rPr lang="fr-FR" sz="1200" dirty="0" smtClean="0">
                <a:ea typeface="+mn-lt"/>
                <a:cs typeface="+mn-lt"/>
              </a:rPr>
              <a:t>)</a:t>
            </a:r>
            <a:endParaRPr lang="fr-FR" sz="12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
        <p:nvSpPr>
          <p:cNvPr id="42" name="ZoneTexte 41"/>
          <p:cNvSpPr txBox="1"/>
          <p:nvPr/>
        </p:nvSpPr>
        <p:spPr>
          <a:xfrm rot="21449943">
            <a:off x="219915" y="234961"/>
            <a:ext cx="5433744" cy="461665"/>
          </a:xfrm>
          <a:prstGeom prst="rect">
            <a:avLst/>
          </a:prstGeom>
          <a:solidFill>
            <a:schemeClr val="bg1"/>
          </a:solidFill>
        </p:spPr>
        <p:txBody>
          <a:bodyPr wrap="square" rtlCol="0">
            <a:spAutoFit/>
          </a:bodyPr>
          <a:lstStyle/>
          <a:p>
            <a:pPr algn="ctr"/>
            <a:r>
              <a:rPr lang="fr-FR" sz="2400" b="1">
                <a:solidFill>
                  <a:schemeClr val="tx2"/>
                </a:solidFill>
                <a:latin typeface="Baloo Thambi 2" panose="03080502040302020200" pitchFamily="66" charset="0"/>
              </a:rPr>
              <a:t>Phase d'exploration </a:t>
            </a:r>
            <a:endParaRPr lang="fr-FR" sz="2400" b="1" dirty="0">
              <a:solidFill>
                <a:schemeClr val="tx2"/>
              </a:solidFill>
              <a:latin typeface="Baloo Thambi 2" panose="03080502040302020200" pitchFamily="66" charset="0"/>
            </a:endParaRPr>
          </a:p>
        </p:txBody>
      </p:sp>
      <p:sp>
        <p:nvSpPr>
          <p:cNvPr id="8" name="Titre 1"/>
          <p:cNvSpPr txBox="1">
            <a:spLocks/>
          </p:cNvSpPr>
          <p:nvPr/>
        </p:nvSpPr>
        <p:spPr>
          <a:xfrm>
            <a:off x="172880" y="1383809"/>
            <a:ext cx="4026980" cy="4910665"/>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ea typeface="+mn-lt"/>
                <a:cs typeface="+mn-lt"/>
              </a:rPr>
              <a:t>Histoire du persona</a:t>
            </a:r>
            <a:endParaRPr lang="fr-FR" sz="1800" dirty="0"/>
          </a:p>
          <a:p>
            <a:pPr marL="285750" indent="-285750">
              <a:buFont typeface="Arial" panose="020B0604020202020204" pitchFamily="34" charset="0"/>
              <a:buChar char="•"/>
            </a:pPr>
            <a:r>
              <a:rPr lang="fr-FR" sz="1800" dirty="0">
                <a:ea typeface="+mn-lt"/>
                <a:cs typeface="+mn-lt"/>
              </a:rPr>
              <a:t>Quel est le nom du persona ?</a:t>
            </a:r>
            <a:endParaRPr lang="fr-FR" sz="1800" dirty="0"/>
          </a:p>
          <a:p>
            <a:pPr marL="285750" indent="-285750">
              <a:buFont typeface="Arial" panose="020B0604020202020204" pitchFamily="34" charset="0"/>
              <a:buChar char="•"/>
            </a:pPr>
            <a:r>
              <a:rPr lang="fr-FR" sz="1800" dirty="0">
                <a:ea typeface="+mn-lt"/>
                <a:cs typeface="+mn-lt"/>
              </a:rPr>
              <a:t>Quel âge a-t-il ?</a:t>
            </a:r>
            <a:endParaRPr lang="fr-FR" sz="1800" dirty="0"/>
          </a:p>
          <a:p>
            <a:pPr marL="285750" indent="-285750">
              <a:buFont typeface="Arial" panose="020B0604020202020204" pitchFamily="34" charset="0"/>
              <a:buChar char="•"/>
            </a:pPr>
            <a:r>
              <a:rPr lang="fr-FR" sz="1800" dirty="0">
                <a:ea typeface="+mn-lt"/>
                <a:cs typeface="+mn-lt"/>
              </a:rPr>
              <a:t>De quel sexe est-il ?</a:t>
            </a:r>
            <a:endParaRPr lang="fr-FR" sz="1800" dirty="0"/>
          </a:p>
          <a:p>
            <a:endParaRPr lang="fr-FR" sz="1800" dirty="0"/>
          </a:p>
          <a:p>
            <a:r>
              <a:rPr lang="fr-FR" sz="1800" dirty="0">
                <a:ea typeface="+mn-lt"/>
                <a:cs typeface="+mn-lt"/>
              </a:rPr>
              <a:t>Éducation</a:t>
            </a:r>
            <a:endParaRPr lang="fr-FR" sz="1800" dirty="0"/>
          </a:p>
          <a:p>
            <a:pPr marL="285750" indent="-285750">
              <a:buFont typeface="Arial" panose="020B0604020202020204" pitchFamily="34" charset="0"/>
              <a:buChar char="•"/>
            </a:pPr>
            <a:r>
              <a:rPr lang="fr-FR" sz="1800" dirty="0">
                <a:ea typeface="+mn-lt"/>
                <a:cs typeface="+mn-lt"/>
              </a:rPr>
              <a:t>A-t-il fait des études ?</a:t>
            </a:r>
            <a:endParaRPr lang="fr-FR" sz="1800" dirty="0"/>
          </a:p>
          <a:p>
            <a:pPr marL="285750" indent="-285750">
              <a:buFont typeface="Arial" panose="020B0604020202020204" pitchFamily="34" charset="0"/>
              <a:buChar char="•"/>
            </a:pPr>
            <a:r>
              <a:rPr lang="fr-FR" sz="1800" dirty="0">
                <a:ea typeface="+mn-lt"/>
                <a:cs typeface="+mn-lt"/>
              </a:rPr>
              <a:t>Dans quelle filière ?</a:t>
            </a:r>
            <a:endParaRPr lang="fr-FR" sz="1800" dirty="0"/>
          </a:p>
          <a:p>
            <a:pPr marL="285750" indent="-285750">
              <a:buFont typeface="Arial" panose="020B0604020202020204" pitchFamily="34" charset="0"/>
              <a:buChar char="•"/>
            </a:pPr>
            <a:r>
              <a:rPr lang="fr-FR" sz="1800" dirty="0">
                <a:ea typeface="+mn-lt"/>
                <a:cs typeface="+mn-lt"/>
              </a:rPr>
              <a:t>Quel niveau de diplôme ?</a:t>
            </a:r>
            <a:endParaRPr lang="fr-FR" sz="1800" dirty="0"/>
          </a:p>
          <a:p>
            <a:endParaRPr lang="fr-FR" sz="1800" dirty="0"/>
          </a:p>
          <a:p>
            <a:r>
              <a:rPr lang="fr-FR" sz="1800" dirty="0">
                <a:ea typeface="+mn-lt"/>
                <a:cs typeface="+mn-lt"/>
              </a:rPr>
              <a:t>Parcours professionnel</a:t>
            </a:r>
            <a:endParaRPr lang="fr-FR" sz="1800" dirty="0"/>
          </a:p>
          <a:p>
            <a:pPr marL="285750" indent="-285750">
              <a:buFont typeface="Arial" panose="020B0604020202020204" pitchFamily="34" charset="0"/>
              <a:buChar char="•"/>
            </a:pPr>
            <a:r>
              <a:rPr lang="fr-FR" sz="1800" dirty="0">
                <a:ea typeface="+mn-lt"/>
                <a:cs typeface="+mn-lt"/>
              </a:rPr>
              <a:t>Quel fonction exercice-t-il ?</a:t>
            </a:r>
            <a:endParaRPr lang="fr-FR" sz="1800" dirty="0"/>
          </a:p>
          <a:p>
            <a:pPr marL="285750" indent="-285750">
              <a:buFont typeface="Arial" panose="020B0604020202020204" pitchFamily="34" charset="0"/>
              <a:buChar char="•"/>
            </a:pPr>
            <a:r>
              <a:rPr lang="fr-FR" sz="1800" dirty="0">
                <a:ea typeface="+mn-lt"/>
                <a:cs typeface="+mn-lt"/>
              </a:rPr>
              <a:t>Quel est son salaire ?</a:t>
            </a:r>
            <a:endParaRPr lang="fr-FR" sz="1800" dirty="0"/>
          </a:p>
          <a:p>
            <a:pPr marL="285750" indent="-285750">
              <a:buFont typeface="Arial" panose="020B0604020202020204" pitchFamily="34" charset="0"/>
              <a:buChar char="•"/>
            </a:pPr>
            <a:r>
              <a:rPr lang="fr-FR" sz="1800" dirty="0">
                <a:ea typeface="+mn-lt"/>
                <a:cs typeface="+mn-lt"/>
              </a:rPr>
              <a:t>S'entend-t-il bien avec ses collègues ?</a:t>
            </a:r>
            <a:endParaRPr lang="fr-FR" sz="1800" dirty="0"/>
          </a:p>
          <a:p>
            <a:endParaRPr lang="fr-FR" sz="1800" dirty="0"/>
          </a:p>
          <a:p>
            <a:r>
              <a:rPr lang="fr-FR" sz="1800" dirty="0">
                <a:ea typeface="+mn-lt"/>
                <a:cs typeface="+mn-lt"/>
              </a:rPr>
              <a:t>Situation personnelle</a:t>
            </a:r>
            <a:endParaRPr lang="fr-FR" sz="1800" dirty="0"/>
          </a:p>
          <a:p>
            <a:pPr marL="285750" indent="-285750">
              <a:buFont typeface="Arial" panose="020B0604020202020204" pitchFamily="34" charset="0"/>
              <a:buChar char="•"/>
            </a:pPr>
            <a:r>
              <a:rPr lang="fr-FR" sz="1800" dirty="0">
                <a:ea typeface="+mn-lt"/>
                <a:cs typeface="+mn-lt"/>
              </a:rPr>
              <a:t>Dans quelle ville habite-t-il ?</a:t>
            </a:r>
            <a:endParaRPr lang="fr-FR" sz="1800" dirty="0"/>
          </a:p>
          <a:p>
            <a:pPr marL="285750" indent="-285750">
              <a:buFont typeface="Arial" panose="020B0604020202020204" pitchFamily="34" charset="0"/>
              <a:buChar char="•"/>
            </a:pPr>
            <a:r>
              <a:rPr lang="fr-FR" sz="1800" dirty="0">
                <a:ea typeface="+mn-lt"/>
                <a:cs typeface="+mn-lt"/>
              </a:rPr>
              <a:t>Est-il célibataire, en couple ou marié ?</a:t>
            </a:r>
            <a:endParaRPr lang="fr-FR" sz="1800" dirty="0"/>
          </a:p>
          <a:p>
            <a:pPr marL="285750" indent="-285750">
              <a:buFont typeface="Arial" panose="020B0604020202020204" pitchFamily="34" charset="0"/>
              <a:buChar char="•"/>
            </a:pPr>
            <a:r>
              <a:rPr lang="fr-FR" sz="1800" dirty="0">
                <a:ea typeface="+mn-lt"/>
                <a:cs typeface="+mn-lt"/>
              </a:rPr>
              <a:t>Aime-t-il voyager ?</a:t>
            </a:r>
            <a:endParaRPr lang="fr-FR" sz="1800" dirty="0"/>
          </a:p>
        </p:txBody>
      </p:sp>
      <p:sp>
        <p:nvSpPr>
          <p:cNvPr id="9" name="Titre 1"/>
          <p:cNvSpPr txBox="1">
            <a:spLocks/>
          </p:cNvSpPr>
          <p:nvPr/>
        </p:nvSpPr>
        <p:spPr>
          <a:xfrm>
            <a:off x="4304020" y="1066606"/>
            <a:ext cx="4944139" cy="5087873"/>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Situation financière</a:t>
            </a:r>
            <a:endParaRPr lang="fr-FR" sz="1800" dirty="0">
              <a:ea typeface="+mn-lt"/>
              <a:cs typeface="+mn-lt"/>
            </a:endParaRPr>
          </a:p>
          <a:p>
            <a:pPr marL="285750" indent="-285750">
              <a:buFont typeface="Arial" panose="020B0604020202020204" pitchFamily="34" charset="0"/>
              <a:buChar char="•"/>
            </a:pPr>
            <a:r>
              <a:rPr lang="fr-FR" sz="1800" dirty="0"/>
              <a:t>Quelle est la valeur actuelle de son patrimoine ?</a:t>
            </a:r>
            <a:endParaRPr lang="fr-FR" sz="1800" dirty="0">
              <a:ea typeface="+mn-lt"/>
              <a:cs typeface="+mn-lt"/>
            </a:endParaRPr>
          </a:p>
          <a:p>
            <a:pPr marL="285750" indent="-285750">
              <a:buFont typeface="Arial" panose="020B0604020202020204" pitchFamily="34" charset="0"/>
              <a:buChar char="•"/>
            </a:pPr>
            <a:r>
              <a:rPr lang="fr-FR" sz="1800" dirty="0"/>
              <a:t>Est-il endetté ?</a:t>
            </a:r>
            <a:endParaRPr lang="fr-FR" sz="1800" dirty="0">
              <a:ea typeface="+mn-lt"/>
              <a:cs typeface="+mn-lt"/>
            </a:endParaRPr>
          </a:p>
          <a:p>
            <a:pPr marL="285750" indent="-285750">
              <a:buFont typeface="Arial" panose="020B0604020202020204" pitchFamily="34" charset="0"/>
              <a:buChar char="•"/>
            </a:pPr>
            <a:r>
              <a:rPr lang="fr-FR" sz="1800" dirty="0"/>
              <a:t>Quels facteurs l'incitent à faire un achat ?</a:t>
            </a:r>
            <a:endParaRPr lang="fr-FR" sz="1800" dirty="0">
              <a:ea typeface="+mn-lt"/>
              <a:cs typeface="+mn-lt"/>
            </a:endParaRPr>
          </a:p>
          <a:p>
            <a:endParaRPr lang="fr-FR" sz="1800" dirty="0">
              <a:ea typeface="+mn-lt"/>
              <a:cs typeface="+mn-lt"/>
            </a:endParaRPr>
          </a:p>
          <a:p>
            <a:r>
              <a:rPr lang="fr-FR" sz="1800" dirty="0"/>
              <a:t>Vie privée</a:t>
            </a:r>
            <a:endParaRPr lang="fr-FR" sz="1800" dirty="0">
              <a:ea typeface="+mn-lt"/>
              <a:cs typeface="+mn-lt"/>
            </a:endParaRPr>
          </a:p>
          <a:p>
            <a:pPr marL="285750" indent="-285750">
              <a:buFont typeface="Arial" panose="020B0604020202020204" pitchFamily="34" charset="0"/>
              <a:buChar char="•"/>
            </a:pPr>
            <a:r>
              <a:rPr lang="fr-FR" sz="1800" dirty="0"/>
              <a:t>Quels sont ses loisirs actuels ?</a:t>
            </a:r>
            <a:endParaRPr lang="fr-FR" sz="1800" dirty="0">
              <a:ea typeface="+mn-lt"/>
              <a:cs typeface="+mn-lt"/>
            </a:endParaRPr>
          </a:p>
          <a:p>
            <a:pPr marL="285750" indent="-285750">
              <a:buFont typeface="Arial" panose="020B0604020202020204" pitchFamily="34" charset="0"/>
              <a:buChar char="•"/>
            </a:pPr>
            <a:r>
              <a:rPr lang="fr-FR" sz="1800" dirty="0"/>
              <a:t>Quel type de musique écoute-t-il ?</a:t>
            </a:r>
            <a:endParaRPr lang="fr-FR" sz="1800" dirty="0">
              <a:ea typeface="+mn-lt"/>
              <a:cs typeface="+mn-lt"/>
            </a:endParaRPr>
          </a:p>
          <a:p>
            <a:pPr marL="285750" indent="-285750">
              <a:buFont typeface="Arial" panose="020B0604020202020204" pitchFamily="34" charset="0"/>
              <a:buChar char="•"/>
            </a:pPr>
            <a:r>
              <a:rPr lang="fr-FR" sz="1800" dirty="0"/>
              <a:t>Où fait-il ses courses ?</a:t>
            </a:r>
            <a:endParaRPr lang="fr-FR" sz="1800" dirty="0">
              <a:ea typeface="+mn-lt"/>
              <a:cs typeface="+mn-lt"/>
            </a:endParaRPr>
          </a:p>
          <a:p>
            <a:endParaRPr lang="fr-FR" sz="1800" dirty="0">
              <a:ea typeface="+mn-lt"/>
              <a:cs typeface="+mn-lt"/>
            </a:endParaRPr>
          </a:p>
          <a:p>
            <a:r>
              <a:rPr lang="fr-FR" sz="1800" dirty="0"/>
              <a:t>Réflexions, sentiments et motivations</a:t>
            </a:r>
            <a:endParaRPr lang="fr-FR" sz="1800" dirty="0">
              <a:ea typeface="+mn-lt"/>
              <a:cs typeface="+mn-lt"/>
            </a:endParaRPr>
          </a:p>
          <a:p>
            <a:pPr marL="285750" indent="-285750">
              <a:buFont typeface="Arial" panose="020B0604020202020204" pitchFamily="34" charset="0"/>
              <a:buChar char="•"/>
            </a:pPr>
            <a:r>
              <a:rPr lang="fr-FR" sz="1800" dirty="0"/>
              <a:t>Est-il introverti ou extraverti ?</a:t>
            </a:r>
            <a:endParaRPr lang="fr-FR" sz="1800" dirty="0">
              <a:ea typeface="+mn-lt"/>
              <a:cs typeface="+mn-lt"/>
            </a:endParaRPr>
          </a:p>
          <a:p>
            <a:pPr marL="285750" indent="-285750">
              <a:buFont typeface="Arial" panose="020B0604020202020204" pitchFamily="34" charset="0"/>
              <a:buChar char="•"/>
            </a:pPr>
            <a:r>
              <a:rPr lang="fr-FR" sz="1800" dirty="0"/>
              <a:t>Est-il optimiste ou pessimiste ?</a:t>
            </a:r>
            <a:endParaRPr lang="fr-FR" sz="1800" dirty="0">
              <a:ea typeface="+mn-lt"/>
              <a:cs typeface="+mn-lt"/>
            </a:endParaRPr>
          </a:p>
          <a:p>
            <a:pPr marL="285750" indent="-285750">
              <a:buFont typeface="Arial" panose="020B0604020202020204" pitchFamily="34" charset="0"/>
              <a:buChar char="•"/>
            </a:pPr>
            <a:r>
              <a:rPr lang="fr-FR" sz="1800" dirty="0"/>
              <a:t>Est-il calme ou bruyant ?</a:t>
            </a:r>
            <a:endParaRPr lang="fr-FR" sz="1800" dirty="0">
              <a:ea typeface="+mn-lt"/>
              <a:cs typeface="+mn-lt"/>
            </a:endParaRPr>
          </a:p>
          <a:p>
            <a:endParaRPr lang="fr-FR" sz="1800" dirty="0">
              <a:ea typeface="+mn-lt"/>
              <a:cs typeface="+mn-lt"/>
            </a:endParaRPr>
          </a:p>
          <a:p>
            <a:r>
              <a:rPr lang="fr-FR" sz="1800" dirty="0"/>
              <a:t>Informations commerciales</a:t>
            </a:r>
            <a:endParaRPr lang="fr-FR" sz="1800" dirty="0">
              <a:ea typeface="+mn-lt"/>
              <a:cs typeface="+mn-lt"/>
            </a:endParaRPr>
          </a:p>
          <a:p>
            <a:pPr marL="285750" indent="-285750">
              <a:buFont typeface="Arial" panose="020B0604020202020204" pitchFamily="34" charset="0"/>
              <a:buChar char="•"/>
            </a:pPr>
            <a:r>
              <a:rPr lang="fr-FR" sz="1800" dirty="0"/>
              <a:t>Que reproche-t-il à votre produit ?</a:t>
            </a:r>
            <a:endParaRPr lang="fr-FR" sz="1800" dirty="0">
              <a:ea typeface="+mn-lt"/>
              <a:cs typeface="+mn-lt"/>
            </a:endParaRPr>
          </a:p>
          <a:p>
            <a:pPr marL="285750" indent="-285750">
              <a:buFont typeface="Arial" panose="020B0604020202020204" pitchFamily="34" charset="0"/>
              <a:buChar char="•"/>
            </a:pPr>
            <a:r>
              <a:rPr lang="fr-FR" sz="1800" dirty="0"/>
              <a:t>Comment pouvez-vous l'aider à résoudre ses difficultés  ?</a:t>
            </a:r>
            <a:endParaRPr lang="fr-FR" sz="1800" dirty="0">
              <a:ea typeface="+mn-lt"/>
              <a:cs typeface="+mn-lt"/>
            </a:endParaRPr>
          </a:p>
          <a:p>
            <a:pPr marL="285750" indent="-285750">
              <a:buFont typeface="Arial" panose="020B0604020202020204" pitchFamily="34" charset="0"/>
              <a:buChar char="•"/>
            </a:pPr>
            <a:r>
              <a:rPr lang="fr-FR" sz="1800" dirty="0"/>
              <a:t>Qu'aime-t-il à votre produit </a:t>
            </a:r>
            <a:r>
              <a:rPr lang="fr-FR" sz="1800" dirty="0" smtClean="0"/>
              <a:t>?</a:t>
            </a:r>
            <a:endParaRPr lang="fr-FR" sz="1800" dirty="0">
              <a:ea typeface="+mn-lt"/>
              <a:cs typeface="+mn-lt"/>
            </a:endParaRPr>
          </a:p>
        </p:txBody>
      </p:sp>
      <p:sp>
        <p:nvSpPr>
          <p:cNvPr id="7" name="Titre 1"/>
          <p:cNvSpPr txBox="1">
            <a:spLocks/>
          </p:cNvSpPr>
          <p:nvPr/>
        </p:nvSpPr>
        <p:spPr>
          <a:xfrm>
            <a:off x="5734887" y="118340"/>
            <a:ext cx="6457113" cy="846859"/>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 </a:t>
            </a:r>
            <a:r>
              <a:rPr lang="fr-FR" sz="1800" i="1" dirty="0"/>
              <a:t>à qui mon application s’adresse-t-elle ?</a:t>
            </a:r>
            <a:r>
              <a:rPr lang="fr-FR" sz="1800" dirty="0"/>
              <a:t> »,</a:t>
            </a:r>
          </a:p>
          <a:p>
            <a:r>
              <a:rPr lang="fr-FR" sz="1800" dirty="0"/>
              <a:t>« </a:t>
            </a:r>
            <a:r>
              <a:rPr lang="fr-FR" sz="1800" i="1" dirty="0"/>
              <a:t>quelles compétences sont nécessaires pour utiliser l’application ?</a:t>
            </a:r>
            <a:r>
              <a:rPr lang="fr-FR" sz="1800" dirty="0"/>
              <a:t> »</a:t>
            </a:r>
          </a:p>
          <a:p>
            <a:r>
              <a:rPr lang="fr-FR" sz="1800" dirty="0" smtClean="0"/>
              <a:t>«</a:t>
            </a:r>
            <a:r>
              <a:rPr lang="fr-FR" sz="1800" dirty="0"/>
              <a:t> </a:t>
            </a:r>
            <a:r>
              <a:rPr lang="fr-FR" sz="1800" i="1" dirty="0"/>
              <a:t>quels seront les usages de l’application ?</a:t>
            </a:r>
            <a:r>
              <a:rPr lang="fr-FR" sz="1800" dirty="0"/>
              <a:t> ».</a:t>
            </a:r>
          </a:p>
        </p:txBody>
      </p:sp>
    </p:spTree>
    <p:extLst>
      <p:ext uri="{BB962C8B-B14F-4D97-AF65-F5344CB8AC3E}">
        <p14:creationId xmlns:p14="http://schemas.microsoft.com/office/powerpoint/2010/main" val="3763510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31" name="Titre 1"/>
          <p:cNvSpPr txBox="1">
            <a:spLocks/>
          </p:cNvSpPr>
          <p:nvPr/>
        </p:nvSpPr>
        <p:spPr>
          <a:xfrm>
            <a:off x="160866" y="4340250"/>
            <a:ext cx="8995930" cy="659218"/>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u="sng" dirty="0" smtClean="0">
                <a:cs typeface="Calibri"/>
              </a:rPr>
              <a:t>Interview des directions :</a:t>
            </a:r>
            <a:r>
              <a:rPr lang="fr-FR" sz="2000" dirty="0" smtClean="0">
                <a:cs typeface="Calibri"/>
              </a:rPr>
              <a:t> "On l'abonde mais on sait que nos publics ne passent pas par le site institutionnel et vont consulter d'autres sites"</a:t>
            </a: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
        <p:nvSpPr>
          <p:cNvPr id="42" name="ZoneTexte 41"/>
          <p:cNvSpPr txBox="1"/>
          <p:nvPr/>
        </p:nvSpPr>
        <p:spPr>
          <a:xfrm rot="21449943">
            <a:off x="219915" y="234961"/>
            <a:ext cx="5433744" cy="461665"/>
          </a:xfrm>
          <a:prstGeom prst="rect">
            <a:avLst/>
          </a:prstGeom>
          <a:solidFill>
            <a:schemeClr val="bg1"/>
          </a:solidFill>
        </p:spPr>
        <p:txBody>
          <a:bodyPr wrap="square" rtlCol="0">
            <a:spAutoFit/>
          </a:bodyPr>
          <a:lstStyle/>
          <a:p>
            <a:pPr algn="ctr"/>
            <a:r>
              <a:rPr lang="fr-FR" sz="2400" b="1">
                <a:solidFill>
                  <a:schemeClr val="tx2"/>
                </a:solidFill>
                <a:latin typeface="Baloo Thambi 2" panose="03080502040302020200" pitchFamily="66" charset="0"/>
              </a:rPr>
              <a:t>Phase d'exploration </a:t>
            </a:r>
            <a:endParaRPr lang="fr-FR" sz="2400" b="1" dirty="0">
              <a:solidFill>
                <a:schemeClr val="tx2"/>
              </a:solidFill>
              <a:latin typeface="Baloo Thambi 2" panose="03080502040302020200" pitchFamily="66" charset="0"/>
            </a:endParaRPr>
          </a:p>
        </p:txBody>
      </p:sp>
      <p:pic>
        <p:nvPicPr>
          <p:cNvPr id="6" name="Image 4">
            <a:extLst>
              <a:ext uri="{FF2B5EF4-FFF2-40B4-BE49-F238E27FC236}">
                <a16:creationId xmlns:a16="http://schemas.microsoft.com/office/drawing/2014/main" id="{62531273-FD47-49FC-B915-4406F2E00823}"/>
              </a:ext>
            </a:extLst>
          </p:cNvPr>
          <p:cNvPicPr>
            <a:picLocks noChangeAspect="1"/>
          </p:cNvPicPr>
          <p:nvPr/>
        </p:nvPicPr>
        <p:blipFill>
          <a:blip r:embed="rId3"/>
          <a:stretch>
            <a:fillRect/>
          </a:stretch>
        </p:blipFill>
        <p:spPr>
          <a:xfrm>
            <a:off x="931234" y="1616609"/>
            <a:ext cx="3449379" cy="2437395"/>
          </a:xfrm>
          <a:prstGeom prst="rect">
            <a:avLst/>
          </a:prstGeom>
        </p:spPr>
      </p:pic>
      <p:pic>
        <p:nvPicPr>
          <p:cNvPr id="7" name="Image 6">
            <a:extLst>
              <a:ext uri="{FF2B5EF4-FFF2-40B4-BE49-F238E27FC236}">
                <a16:creationId xmlns:a16="http://schemas.microsoft.com/office/drawing/2014/main" id="{FBAA7435-34FF-4FE8-ADAF-BC49E15D010F}"/>
              </a:ext>
            </a:extLst>
          </p:cNvPr>
          <p:cNvPicPr>
            <a:picLocks noChangeAspect="1"/>
          </p:cNvPicPr>
          <p:nvPr/>
        </p:nvPicPr>
        <p:blipFill>
          <a:blip r:embed="rId4"/>
          <a:stretch>
            <a:fillRect/>
          </a:stretch>
        </p:blipFill>
        <p:spPr>
          <a:xfrm>
            <a:off x="4567212" y="1696950"/>
            <a:ext cx="4396035" cy="2385952"/>
          </a:xfrm>
          <a:prstGeom prst="rect">
            <a:avLst/>
          </a:prstGeom>
        </p:spPr>
      </p:pic>
      <p:sp>
        <p:nvSpPr>
          <p:cNvPr id="8" name="Titre 1"/>
          <p:cNvSpPr txBox="1">
            <a:spLocks/>
          </p:cNvSpPr>
          <p:nvPr/>
        </p:nvSpPr>
        <p:spPr>
          <a:xfrm>
            <a:off x="183511" y="884078"/>
            <a:ext cx="11841911" cy="615113"/>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cs typeface="Calibri"/>
              </a:rPr>
              <a:t>Analyse des emails reçus par le </a:t>
            </a:r>
            <a:r>
              <a:rPr lang="fr-FR" sz="2000" u="sng" dirty="0" smtClean="0">
                <a:cs typeface="Calibri"/>
              </a:rPr>
              <a:t>formulaire de contact du site Institutionnel</a:t>
            </a:r>
            <a:r>
              <a:rPr lang="fr-FR" sz="2000" dirty="0" smtClean="0">
                <a:cs typeface="Calibri"/>
              </a:rPr>
              <a:t>, </a:t>
            </a:r>
            <a:r>
              <a:rPr lang="fr-FR" sz="2000" dirty="0" err="1" smtClean="0">
                <a:cs typeface="Calibri"/>
              </a:rPr>
              <a:t>chatbot</a:t>
            </a:r>
            <a:r>
              <a:rPr lang="fr-FR" sz="2000" dirty="0" smtClean="0">
                <a:cs typeface="Calibri"/>
              </a:rPr>
              <a:t>, mots clefs reçus par les visites du </a:t>
            </a:r>
            <a:r>
              <a:rPr lang="fr-FR" sz="2000" u="sng" dirty="0" smtClean="0">
                <a:cs typeface="Calibri"/>
              </a:rPr>
              <a:t>moteur Google</a:t>
            </a:r>
            <a:r>
              <a:rPr lang="fr-FR" sz="2000" dirty="0" smtClean="0">
                <a:cs typeface="Calibri"/>
              </a:rPr>
              <a:t>, moteur de recherche interne du site.</a:t>
            </a:r>
          </a:p>
          <a:p>
            <a:endParaRPr lang="fr-FR" sz="2000" dirty="0">
              <a:solidFill>
                <a:srgbClr val="F36274"/>
              </a:solidFill>
              <a:latin typeface="Perpetua"/>
              <a:cs typeface="Calibri"/>
            </a:endParaRPr>
          </a:p>
        </p:txBody>
      </p:sp>
      <p:sp>
        <p:nvSpPr>
          <p:cNvPr id="9" name="Titre 1"/>
          <p:cNvSpPr txBox="1">
            <a:spLocks/>
          </p:cNvSpPr>
          <p:nvPr/>
        </p:nvSpPr>
        <p:spPr>
          <a:xfrm>
            <a:off x="162246" y="5256029"/>
            <a:ext cx="8439494" cy="77263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u="sng" dirty="0" smtClean="0">
                <a:cs typeface="Calibri"/>
              </a:rPr>
              <a:t>Interviews des usagers : </a:t>
            </a:r>
            <a:r>
              <a:rPr lang="fr-FR" sz="2000" dirty="0" smtClean="0">
                <a:cs typeface="Calibri"/>
              </a:rPr>
              <a:t>"S'il fallait retenir trois choses  : tout ce qui valorise le tissu local, économique, où va l'argent et l'action des élus"</a:t>
            </a: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
        <p:nvSpPr>
          <p:cNvPr id="10" name="Titre 1"/>
          <p:cNvSpPr txBox="1">
            <a:spLocks/>
          </p:cNvSpPr>
          <p:nvPr/>
        </p:nvSpPr>
        <p:spPr>
          <a:xfrm>
            <a:off x="155159" y="6220048"/>
            <a:ext cx="9180228" cy="42530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u="sng" dirty="0" smtClean="0">
                <a:cs typeface="Calibri"/>
              </a:rPr>
              <a:t>Sondage en ligne : </a:t>
            </a:r>
            <a:r>
              <a:rPr lang="fr-FR" sz="2000" dirty="0" smtClean="0">
                <a:cs typeface="Calibri"/>
              </a:rPr>
              <a:t>"Une expérience plutôt passive voir négative. Très peu de supporter.</a:t>
            </a: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Tree>
    <p:extLst>
      <p:ext uri="{BB962C8B-B14F-4D97-AF65-F5344CB8AC3E}">
        <p14:creationId xmlns:p14="http://schemas.microsoft.com/office/powerpoint/2010/main" val="3659905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42" name="ZoneTexte 41"/>
          <p:cNvSpPr txBox="1"/>
          <p:nvPr/>
        </p:nvSpPr>
        <p:spPr>
          <a:xfrm rot="21449943">
            <a:off x="220546" y="263882"/>
            <a:ext cx="4108189" cy="461665"/>
          </a:xfrm>
          <a:prstGeom prst="rect">
            <a:avLst/>
          </a:prstGeom>
          <a:solidFill>
            <a:schemeClr val="bg1"/>
          </a:solidFill>
        </p:spPr>
        <p:txBody>
          <a:bodyPr wrap="square" rtlCol="0">
            <a:spAutoFit/>
          </a:bodyPr>
          <a:lstStyle/>
          <a:p>
            <a:pPr algn="ctr"/>
            <a:r>
              <a:rPr lang="fr-FR" sz="2400" b="1" dirty="0">
                <a:solidFill>
                  <a:schemeClr val="tx2"/>
                </a:solidFill>
                <a:latin typeface="Baloo Thambi 2" panose="03080502040302020200" pitchFamily="66" charset="0"/>
              </a:rPr>
              <a:t>Phase </a:t>
            </a:r>
            <a:r>
              <a:rPr lang="fr-FR" sz="2400" b="1" dirty="0" smtClean="0">
                <a:solidFill>
                  <a:schemeClr val="tx2"/>
                </a:solidFill>
                <a:latin typeface="Baloo Thambi 2" panose="03080502040302020200" pitchFamily="66" charset="0"/>
              </a:rPr>
              <a:t>d‘idéation </a:t>
            </a:r>
            <a:endParaRPr lang="fr-FR" sz="2400" b="1" dirty="0">
              <a:solidFill>
                <a:schemeClr val="tx2"/>
              </a:solidFill>
              <a:latin typeface="Baloo Thambi 2" panose="03080502040302020200" pitchFamily="66" charset="0"/>
            </a:endParaRPr>
          </a:p>
        </p:txBody>
      </p:sp>
      <p:sp>
        <p:nvSpPr>
          <p:cNvPr id="8" name="Titre 1"/>
          <p:cNvSpPr txBox="1">
            <a:spLocks/>
          </p:cNvSpPr>
          <p:nvPr/>
        </p:nvSpPr>
        <p:spPr>
          <a:xfrm>
            <a:off x="73443" y="1428501"/>
            <a:ext cx="5269024" cy="1873499"/>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mj-lt"/>
              <a:buAutoNum type="arabicPeriod"/>
            </a:pPr>
            <a:r>
              <a:rPr lang="fr-FR" sz="2000" dirty="0" smtClean="0">
                <a:ea typeface="+mn-lt"/>
                <a:cs typeface="+mn-lt"/>
              </a:rPr>
              <a:t>Extraire les données</a:t>
            </a:r>
          </a:p>
          <a:p>
            <a:pPr marL="457200" indent="-457200">
              <a:buFont typeface="+mj-lt"/>
              <a:buAutoNum type="arabicPeriod"/>
            </a:pPr>
            <a:r>
              <a:rPr lang="fr-FR" sz="2000" dirty="0" smtClean="0">
                <a:ea typeface="+mn-lt"/>
                <a:cs typeface="+mn-lt"/>
              </a:rPr>
              <a:t>Identifier les variables</a:t>
            </a:r>
          </a:p>
          <a:p>
            <a:pPr marL="457200" indent="-457200">
              <a:buFont typeface="+mj-lt"/>
              <a:buAutoNum type="arabicPeriod"/>
            </a:pPr>
            <a:r>
              <a:rPr lang="fr-FR" sz="2000" dirty="0" smtClean="0">
                <a:ea typeface="+mn-lt"/>
                <a:cs typeface="+mn-lt"/>
              </a:rPr>
              <a:t>Reporter ces variables</a:t>
            </a:r>
          </a:p>
          <a:p>
            <a:pPr marL="457200" indent="-457200">
              <a:buFont typeface="+mj-lt"/>
              <a:buAutoNum type="arabicPeriod"/>
            </a:pPr>
            <a:r>
              <a:rPr lang="fr-FR" sz="2000" dirty="0" smtClean="0">
                <a:ea typeface="+mn-lt"/>
                <a:cs typeface="+mn-lt"/>
              </a:rPr>
              <a:t>Placer les participants</a:t>
            </a:r>
          </a:p>
          <a:p>
            <a:pPr marL="457200" indent="-457200">
              <a:buFont typeface="+mj-lt"/>
              <a:buAutoNum type="arabicPeriod"/>
            </a:pPr>
            <a:r>
              <a:rPr lang="fr-FR" sz="2000" dirty="0" smtClean="0">
                <a:ea typeface="+mn-lt"/>
                <a:cs typeface="+mn-lt"/>
              </a:rPr>
              <a:t>Identifier les patterns (patron de conception)</a:t>
            </a:r>
          </a:p>
          <a:p>
            <a:pPr marL="457200" indent="-457200">
              <a:buFont typeface="+mj-lt"/>
              <a:buAutoNum type="arabicPeriod"/>
            </a:pPr>
            <a:r>
              <a:rPr lang="fr-FR" sz="2000" dirty="0" smtClean="0">
                <a:ea typeface="+mn-lt"/>
                <a:cs typeface="+mn-lt"/>
              </a:rPr>
              <a:t>Définir les personas.</a:t>
            </a:r>
            <a:endParaRPr lang="fr-FR" sz="2000" dirty="0">
              <a:ea typeface="+mn-lt"/>
              <a:cs typeface="+mn-lt"/>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170" y="337608"/>
            <a:ext cx="3722764" cy="5826126"/>
          </a:xfrm>
          <a:prstGeom prst="rect">
            <a:avLst/>
          </a:prstGeom>
        </p:spPr>
      </p:pic>
      <p:sp>
        <p:nvSpPr>
          <p:cNvPr id="10" name="Titre 1"/>
          <p:cNvSpPr txBox="1">
            <a:spLocks/>
          </p:cNvSpPr>
          <p:nvPr/>
        </p:nvSpPr>
        <p:spPr>
          <a:xfrm>
            <a:off x="89395" y="6547492"/>
            <a:ext cx="10671737" cy="25124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dirty="0" smtClean="0">
                <a:ea typeface="+mn-lt"/>
                <a:cs typeface="+mn-lt"/>
              </a:rPr>
              <a:t>(</a:t>
            </a:r>
            <a:r>
              <a:rPr lang="fr-FR" sz="1200" dirty="0">
                <a:ea typeface="+mn-lt"/>
                <a:cs typeface="+mn-lt"/>
              </a:rPr>
              <a:t>source </a:t>
            </a:r>
            <a:r>
              <a:rPr lang="fr-FR" sz="1200" dirty="0" smtClean="0">
                <a:ea typeface="+mn-lt"/>
                <a:cs typeface="+mn-lt"/>
              </a:rPr>
              <a:t>: Méthodes </a:t>
            </a:r>
            <a:r>
              <a:rPr lang="fr-FR" sz="1200" dirty="0">
                <a:ea typeface="+mn-lt"/>
                <a:cs typeface="+mn-lt"/>
              </a:rPr>
              <a:t>de design </a:t>
            </a:r>
            <a:r>
              <a:rPr lang="fr-FR" sz="1200" dirty="0" smtClean="0">
                <a:ea typeface="+mn-lt"/>
                <a:cs typeface="+mn-lt"/>
              </a:rPr>
              <a:t>UX « 30 </a:t>
            </a:r>
            <a:r>
              <a:rPr lang="fr-FR" sz="1200" dirty="0">
                <a:ea typeface="+mn-lt"/>
                <a:cs typeface="+mn-lt"/>
              </a:rPr>
              <a:t>méthodes fondamentales pour concevoir des expériences </a:t>
            </a:r>
            <a:r>
              <a:rPr lang="fr-FR" sz="1200" dirty="0" smtClean="0">
                <a:ea typeface="+mn-lt"/>
                <a:cs typeface="+mn-lt"/>
              </a:rPr>
              <a:t>optimales » - Carine </a:t>
            </a:r>
            <a:r>
              <a:rPr lang="fr-FR" sz="1200" dirty="0">
                <a:ea typeface="+mn-lt"/>
                <a:cs typeface="+mn-lt"/>
              </a:rPr>
              <a:t>Lallemand, Guillaume </a:t>
            </a:r>
            <a:r>
              <a:rPr lang="fr-FR" sz="1200" dirty="0" err="1">
                <a:ea typeface="+mn-lt"/>
                <a:cs typeface="+mn-lt"/>
              </a:rPr>
              <a:t>Gronier</a:t>
            </a:r>
            <a:r>
              <a:rPr lang="fr-FR" sz="1200" dirty="0">
                <a:ea typeface="+mn-lt"/>
                <a:cs typeface="+mn-lt"/>
              </a:rPr>
              <a:t> )</a:t>
            </a:r>
            <a:endParaRPr lang="fr-FR" sz="12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Tree>
    <p:extLst>
      <p:ext uri="{BB962C8B-B14F-4D97-AF65-F5344CB8AC3E}">
        <p14:creationId xmlns:p14="http://schemas.microsoft.com/office/powerpoint/2010/main" val="3710754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42" name="ZoneTexte 41"/>
          <p:cNvSpPr txBox="1"/>
          <p:nvPr/>
        </p:nvSpPr>
        <p:spPr>
          <a:xfrm rot="21449943">
            <a:off x="220546" y="263882"/>
            <a:ext cx="4108189" cy="461665"/>
          </a:xfrm>
          <a:prstGeom prst="rect">
            <a:avLst/>
          </a:prstGeom>
          <a:solidFill>
            <a:schemeClr val="bg1"/>
          </a:solidFill>
        </p:spPr>
        <p:txBody>
          <a:bodyPr wrap="square" rtlCol="0">
            <a:spAutoFit/>
          </a:bodyPr>
          <a:lstStyle/>
          <a:p>
            <a:pPr algn="ctr"/>
            <a:r>
              <a:rPr lang="fr-FR" sz="2400" b="1" dirty="0">
                <a:solidFill>
                  <a:schemeClr val="tx2"/>
                </a:solidFill>
                <a:latin typeface="Baloo Thambi 2" panose="03080502040302020200" pitchFamily="66" charset="0"/>
              </a:rPr>
              <a:t>Phase </a:t>
            </a:r>
            <a:r>
              <a:rPr lang="fr-FR" sz="2400" b="1" dirty="0" smtClean="0">
                <a:solidFill>
                  <a:schemeClr val="tx2"/>
                </a:solidFill>
                <a:latin typeface="Baloo Thambi 2" panose="03080502040302020200" pitchFamily="66" charset="0"/>
              </a:rPr>
              <a:t>d‘idéation </a:t>
            </a:r>
            <a:endParaRPr lang="fr-FR" sz="2400" b="1" dirty="0">
              <a:solidFill>
                <a:schemeClr val="tx2"/>
              </a:solidFill>
              <a:latin typeface="Baloo Thambi 2" panose="03080502040302020200" pitchFamily="66" charset="0"/>
            </a:endParaRPr>
          </a:p>
        </p:txBody>
      </p:sp>
      <p:sp>
        <p:nvSpPr>
          <p:cNvPr id="16" name="Titre 1"/>
          <p:cNvSpPr txBox="1">
            <a:spLocks/>
          </p:cNvSpPr>
          <p:nvPr/>
        </p:nvSpPr>
        <p:spPr>
          <a:xfrm rot="21228926">
            <a:off x="498024" y="4253594"/>
            <a:ext cx="4462917" cy="1015774"/>
          </a:xfrm>
          <a:prstGeom prst="rect">
            <a:avLst/>
          </a:prstGeom>
          <a:solidFill>
            <a:srgbClr val="FFC000"/>
          </a:solidFill>
          <a:ln>
            <a:solidFill>
              <a:srgbClr val="FFFF0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smtClean="0">
                <a:cs typeface="Calibri"/>
              </a:rPr>
              <a:t>Concrètement à quoi cela ressemble ?</a:t>
            </a:r>
          </a:p>
          <a:p>
            <a:endParaRPr lang="fr-FR" sz="2000" dirty="0"/>
          </a:p>
        </p:txBody>
      </p:sp>
      <p:sp>
        <p:nvSpPr>
          <p:cNvPr id="8" name="Titre 1"/>
          <p:cNvSpPr txBox="1">
            <a:spLocks/>
          </p:cNvSpPr>
          <p:nvPr/>
        </p:nvSpPr>
        <p:spPr>
          <a:xfrm>
            <a:off x="73443" y="1428501"/>
            <a:ext cx="5269024" cy="1873499"/>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mj-lt"/>
              <a:buAutoNum type="arabicPeriod"/>
            </a:pPr>
            <a:r>
              <a:rPr lang="fr-FR" sz="2000" dirty="0" smtClean="0">
                <a:ea typeface="+mn-lt"/>
                <a:cs typeface="+mn-lt"/>
              </a:rPr>
              <a:t>Extraire les données</a:t>
            </a:r>
          </a:p>
          <a:p>
            <a:pPr marL="457200" indent="-457200">
              <a:buFont typeface="+mj-lt"/>
              <a:buAutoNum type="arabicPeriod"/>
            </a:pPr>
            <a:r>
              <a:rPr lang="fr-FR" sz="2000" dirty="0" smtClean="0">
                <a:ea typeface="+mn-lt"/>
                <a:cs typeface="+mn-lt"/>
              </a:rPr>
              <a:t>Identifier les variables</a:t>
            </a:r>
          </a:p>
          <a:p>
            <a:pPr marL="457200" indent="-457200">
              <a:buFont typeface="+mj-lt"/>
              <a:buAutoNum type="arabicPeriod"/>
            </a:pPr>
            <a:r>
              <a:rPr lang="fr-FR" sz="2000" dirty="0" smtClean="0">
                <a:ea typeface="+mn-lt"/>
                <a:cs typeface="+mn-lt"/>
              </a:rPr>
              <a:t>Reporter ces variables</a:t>
            </a:r>
          </a:p>
          <a:p>
            <a:pPr marL="457200" indent="-457200">
              <a:buFont typeface="+mj-lt"/>
              <a:buAutoNum type="arabicPeriod"/>
            </a:pPr>
            <a:r>
              <a:rPr lang="fr-FR" sz="2000" dirty="0" smtClean="0">
                <a:ea typeface="+mn-lt"/>
                <a:cs typeface="+mn-lt"/>
              </a:rPr>
              <a:t>Placer les participants</a:t>
            </a:r>
          </a:p>
          <a:p>
            <a:pPr marL="457200" indent="-457200">
              <a:buFont typeface="+mj-lt"/>
              <a:buAutoNum type="arabicPeriod"/>
            </a:pPr>
            <a:r>
              <a:rPr lang="fr-FR" sz="2000" dirty="0" smtClean="0">
                <a:ea typeface="+mn-lt"/>
                <a:cs typeface="+mn-lt"/>
              </a:rPr>
              <a:t>Identifier les patterns (patron de conception)</a:t>
            </a:r>
          </a:p>
          <a:p>
            <a:pPr marL="457200" indent="-457200">
              <a:buFont typeface="+mj-lt"/>
              <a:buAutoNum type="arabicPeriod"/>
            </a:pPr>
            <a:r>
              <a:rPr lang="fr-FR" sz="2000" dirty="0" smtClean="0">
                <a:ea typeface="+mn-lt"/>
                <a:cs typeface="+mn-lt"/>
              </a:rPr>
              <a:t>Définir les personas.</a:t>
            </a:r>
            <a:endParaRPr lang="fr-FR" sz="2000" dirty="0">
              <a:ea typeface="+mn-lt"/>
              <a:cs typeface="+mn-lt"/>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170" y="337608"/>
            <a:ext cx="3722764" cy="5826126"/>
          </a:xfrm>
          <a:prstGeom prst="rect">
            <a:avLst/>
          </a:prstGeom>
        </p:spPr>
      </p:pic>
      <p:sp>
        <p:nvSpPr>
          <p:cNvPr id="10" name="Titre 1"/>
          <p:cNvSpPr txBox="1">
            <a:spLocks/>
          </p:cNvSpPr>
          <p:nvPr/>
        </p:nvSpPr>
        <p:spPr>
          <a:xfrm>
            <a:off x="89395" y="6547492"/>
            <a:ext cx="10671737" cy="25124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dirty="0" smtClean="0">
                <a:ea typeface="+mn-lt"/>
                <a:cs typeface="+mn-lt"/>
              </a:rPr>
              <a:t>(</a:t>
            </a:r>
            <a:r>
              <a:rPr lang="fr-FR" sz="1200" dirty="0">
                <a:ea typeface="+mn-lt"/>
                <a:cs typeface="+mn-lt"/>
              </a:rPr>
              <a:t>source </a:t>
            </a:r>
            <a:r>
              <a:rPr lang="fr-FR" sz="1200" dirty="0" smtClean="0">
                <a:ea typeface="+mn-lt"/>
                <a:cs typeface="+mn-lt"/>
              </a:rPr>
              <a:t>: Méthodes </a:t>
            </a:r>
            <a:r>
              <a:rPr lang="fr-FR" sz="1200" dirty="0">
                <a:ea typeface="+mn-lt"/>
                <a:cs typeface="+mn-lt"/>
              </a:rPr>
              <a:t>de design </a:t>
            </a:r>
            <a:r>
              <a:rPr lang="fr-FR" sz="1200" dirty="0" smtClean="0">
                <a:ea typeface="+mn-lt"/>
                <a:cs typeface="+mn-lt"/>
              </a:rPr>
              <a:t>UX « 30 </a:t>
            </a:r>
            <a:r>
              <a:rPr lang="fr-FR" sz="1200" dirty="0">
                <a:ea typeface="+mn-lt"/>
                <a:cs typeface="+mn-lt"/>
              </a:rPr>
              <a:t>méthodes fondamentales pour concevoir des expériences </a:t>
            </a:r>
            <a:r>
              <a:rPr lang="fr-FR" sz="1200" dirty="0" smtClean="0">
                <a:ea typeface="+mn-lt"/>
                <a:cs typeface="+mn-lt"/>
              </a:rPr>
              <a:t>optimales » - Carine </a:t>
            </a:r>
            <a:r>
              <a:rPr lang="fr-FR" sz="1200" dirty="0">
                <a:ea typeface="+mn-lt"/>
                <a:cs typeface="+mn-lt"/>
              </a:rPr>
              <a:t>Lallemand, Guillaume </a:t>
            </a:r>
            <a:r>
              <a:rPr lang="fr-FR" sz="1200" dirty="0" err="1">
                <a:ea typeface="+mn-lt"/>
                <a:cs typeface="+mn-lt"/>
              </a:rPr>
              <a:t>Gronier</a:t>
            </a:r>
            <a:r>
              <a:rPr lang="fr-FR" sz="1200" dirty="0">
                <a:ea typeface="+mn-lt"/>
                <a:cs typeface="+mn-lt"/>
              </a:rPr>
              <a:t> )</a:t>
            </a:r>
            <a:endParaRPr lang="fr-FR" sz="12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Tree>
    <p:extLst>
      <p:ext uri="{BB962C8B-B14F-4D97-AF65-F5344CB8AC3E}">
        <p14:creationId xmlns:p14="http://schemas.microsoft.com/office/powerpoint/2010/main" val="1872459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42" name="ZoneTexte 41"/>
          <p:cNvSpPr txBox="1"/>
          <p:nvPr/>
        </p:nvSpPr>
        <p:spPr>
          <a:xfrm rot="21449943">
            <a:off x="210070" y="313579"/>
            <a:ext cx="3779738" cy="461665"/>
          </a:xfrm>
          <a:prstGeom prst="rect">
            <a:avLst/>
          </a:prstGeom>
          <a:solidFill>
            <a:schemeClr val="bg1"/>
          </a:solidFill>
        </p:spPr>
        <p:txBody>
          <a:bodyPr wrap="square" rtlCol="0">
            <a:spAutoFit/>
          </a:bodyPr>
          <a:lstStyle/>
          <a:p>
            <a:pPr algn="ctr"/>
            <a:r>
              <a:rPr lang="fr-FR" sz="2400" b="1" dirty="0">
                <a:solidFill>
                  <a:schemeClr val="tx2"/>
                </a:solidFill>
                <a:latin typeface="Baloo Thambi 2" panose="03080502040302020200" pitchFamily="66" charset="0"/>
              </a:rPr>
              <a:t>Phase </a:t>
            </a:r>
            <a:r>
              <a:rPr lang="fr-FR" sz="2400" b="1" dirty="0" smtClean="0">
                <a:solidFill>
                  <a:schemeClr val="tx2"/>
                </a:solidFill>
                <a:latin typeface="Baloo Thambi 2" panose="03080502040302020200" pitchFamily="66" charset="0"/>
              </a:rPr>
              <a:t>d‘idéation </a:t>
            </a:r>
            <a:endParaRPr lang="fr-FR" sz="2400" b="1" dirty="0">
              <a:solidFill>
                <a:schemeClr val="tx2"/>
              </a:solidFill>
              <a:latin typeface="Baloo Thambi 2" panose="03080502040302020200" pitchFamily="66" charset="0"/>
            </a:endParaRPr>
          </a:p>
        </p:txBody>
      </p:sp>
      <p:pic>
        <p:nvPicPr>
          <p:cNvPr id="10" name="Image 6" descr="Une image contenant capture d’écran&#10;&#10;Description générée automatiquement">
            <a:extLst>
              <a:ext uri="{FF2B5EF4-FFF2-40B4-BE49-F238E27FC236}">
                <a16:creationId xmlns:a16="http://schemas.microsoft.com/office/drawing/2014/main" id="{99B442DB-6CBF-487B-92FC-69F73C99030F}"/>
              </a:ext>
            </a:extLst>
          </p:cNvPr>
          <p:cNvPicPr>
            <a:picLocks noChangeAspect="1"/>
          </p:cNvPicPr>
          <p:nvPr/>
        </p:nvPicPr>
        <p:blipFill>
          <a:blip r:embed="rId3"/>
          <a:stretch>
            <a:fillRect/>
          </a:stretch>
        </p:blipFill>
        <p:spPr>
          <a:xfrm>
            <a:off x="652573" y="927202"/>
            <a:ext cx="8118893" cy="5726498"/>
          </a:xfrm>
          <a:prstGeom prst="rect">
            <a:avLst/>
          </a:prstGeom>
        </p:spPr>
      </p:pic>
      <p:sp>
        <p:nvSpPr>
          <p:cNvPr id="31" name="Titre 1"/>
          <p:cNvSpPr txBox="1">
            <a:spLocks/>
          </p:cNvSpPr>
          <p:nvPr/>
        </p:nvSpPr>
        <p:spPr>
          <a:xfrm rot="20911659">
            <a:off x="6059630" y="3572072"/>
            <a:ext cx="2431062" cy="363474"/>
          </a:xfrm>
          <a:prstGeom prst="rect">
            <a:avLst/>
          </a:prstGeom>
          <a:solidFill>
            <a:srgbClr val="FF6E4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ea typeface="+mn-lt"/>
                <a:cs typeface="+mn-lt"/>
              </a:rPr>
              <a:t>Exemple de persona !</a:t>
            </a:r>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
        <p:nvSpPr>
          <p:cNvPr id="2" name="ZoneTexte 1"/>
          <p:cNvSpPr txBox="1"/>
          <p:nvPr/>
        </p:nvSpPr>
        <p:spPr>
          <a:xfrm>
            <a:off x="4487333" y="372533"/>
            <a:ext cx="7535333" cy="369332"/>
          </a:xfrm>
          <a:prstGeom prst="rect">
            <a:avLst/>
          </a:prstGeom>
          <a:solidFill>
            <a:schemeClr val="bg1"/>
          </a:solidFill>
        </p:spPr>
        <p:txBody>
          <a:bodyPr wrap="square" rtlCol="0">
            <a:spAutoFit/>
          </a:bodyPr>
          <a:lstStyle/>
          <a:p>
            <a:r>
              <a:rPr lang="fr-FR" dirty="0" smtClean="0"/>
              <a:t>Le persona est une </a:t>
            </a:r>
            <a:r>
              <a:rPr lang="fr-FR" dirty="0"/>
              <a:t>méthode de synthèse des données exploratoires recueillies</a:t>
            </a:r>
            <a:endParaRPr lang="fr-FR" dirty="0"/>
          </a:p>
        </p:txBody>
      </p:sp>
    </p:spTree>
    <p:extLst>
      <p:ext uri="{BB962C8B-B14F-4D97-AF65-F5344CB8AC3E}">
        <p14:creationId xmlns:p14="http://schemas.microsoft.com/office/powerpoint/2010/main" val="36847431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sp>
        <p:nvSpPr>
          <p:cNvPr id="42" name="ZoneTexte 41"/>
          <p:cNvSpPr txBox="1"/>
          <p:nvPr/>
        </p:nvSpPr>
        <p:spPr>
          <a:xfrm rot="21449943">
            <a:off x="210070" y="313579"/>
            <a:ext cx="3779738" cy="461665"/>
          </a:xfrm>
          <a:prstGeom prst="rect">
            <a:avLst/>
          </a:prstGeom>
          <a:solidFill>
            <a:schemeClr val="bg1"/>
          </a:solidFill>
        </p:spPr>
        <p:txBody>
          <a:bodyPr wrap="square" rtlCol="0">
            <a:spAutoFit/>
          </a:bodyPr>
          <a:lstStyle/>
          <a:p>
            <a:pPr algn="ctr"/>
            <a:r>
              <a:rPr lang="fr-FR" sz="2400" b="1" dirty="0">
                <a:solidFill>
                  <a:schemeClr val="tx2"/>
                </a:solidFill>
                <a:latin typeface="Baloo Thambi 2" panose="03080502040302020200" pitchFamily="66" charset="0"/>
              </a:rPr>
              <a:t>Phase </a:t>
            </a:r>
            <a:r>
              <a:rPr lang="fr-FR" sz="2400" b="1" dirty="0" smtClean="0">
                <a:solidFill>
                  <a:schemeClr val="tx2"/>
                </a:solidFill>
                <a:latin typeface="Baloo Thambi 2" panose="03080502040302020200" pitchFamily="66" charset="0"/>
              </a:rPr>
              <a:t>d‘idéation </a:t>
            </a:r>
            <a:endParaRPr lang="fr-FR" sz="2400" b="1" dirty="0">
              <a:solidFill>
                <a:schemeClr val="tx2"/>
              </a:solidFill>
              <a:latin typeface="Baloo Thambi 2" panose="03080502040302020200" pitchFamily="66" charset="0"/>
            </a:endParaRPr>
          </a:p>
        </p:txBody>
      </p:sp>
      <p:pic>
        <p:nvPicPr>
          <p:cNvPr id="10" name="Image 6" descr="Une image contenant capture d’écran&#10;&#10;Description générée automatiquement">
            <a:extLst>
              <a:ext uri="{FF2B5EF4-FFF2-40B4-BE49-F238E27FC236}">
                <a16:creationId xmlns:a16="http://schemas.microsoft.com/office/drawing/2014/main" id="{99B442DB-6CBF-487B-92FC-69F73C99030F}"/>
              </a:ext>
            </a:extLst>
          </p:cNvPr>
          <p:cNvPicPr>
            <a:picLocks noChangeAspect="1"/>
          </p:cNvPicPr>
          <p:nvPr/>
        </p:nvPicPr>
        <p:blipFill>
          <a:blip r:embed="rId3"/>
          <a:stretch>
            <a:fillRect/>
          </a:stretch>
        </p:blipFill>
        <p:spPr>
          <a:xfrm>
            <a:off x="652573" y="927202"/>
            <a:ext cx="8118893" cy="5726498"/>
          </a:xfrm>
          <a:prstGeom prst="rect">
            <a:avLst/>
          </a:prstGeom>
        </p:spPr>
      </p:pic>
      <p:sp>
        <p:nvSpPr>
          <p:cNvPr id="31" name="Titre 1"/>
          <p:cNvSpPr txBox="1">
            <a:spLocks/>
          </p:cNvSpPr>
          <p:nvPr/>
        </p:nvSpPr>
        <p:spPr>
          <a:xfrm rot="20911659">
            <a:off x="6059630" y="3572072"/>
            <a:ext cx="2431062" cy="363474"/>
          </a:xfrm>
          <a:prstGeom prst="rect">
            <a:avLst/>
          </a:prstGeom>
          <a:solidFill>
            <a:srgbClr val="FF6E4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smtClean="0">
                <a:ea typeface="+mn-lt"/>
                <a:cs typeface="+mn-lt"/>
              </a:rPr>
              <a:t>Exemple de persona !</a:t>
            </a:r>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smtClean="0">
              <a:cs typeface="Calibri"/>
            </a:endParaRPr>
          </a:p>
          <a:p>
            <a:endParaRPr lang="fr-FR" sz="2000" dirty="0">
              <a:solidFill>
                <a:srgbClr val="F36274"/>
              </a:solidFill>
              <a:latin typeface="Perpetua"/>
              <a:cs typeface="Calibri"/>
            </a:endParaRPr>
          </a:p>
        </p:txBody>
      </p:sp>
      <p:sp>
        <p:nvSpPr>
          <p:cNvPr id="2" name="ZoneTexte 1"/>
          <p:cNvSpPr txBox="1"/>
          <p:nvPr/>
        </p:nvSpPr>
        <p:spPr>
          <a:xfrm>
            <a:off x="4487333" y="372533"/>
            <a:ext cx="7535333" cy="369332"/>
          </a:xfrm>
          <a:prstGeom prst="rect">
            <a:avLst/>
          </a:prstGeom>
          <a:solidFill>
            <a:schemeClr val="bg1"/>
          </a:solidFill>
        </p:spPr>
        <p:txBody>
          <a:bodyPr wrap="square" rtlCol="0">
            <a:spAutoFit/>
          </a:bodyPr>
          <a:lstStyle/>
          <a:p>
            <a:r>
              <a:rPr lang="fr-FR" dirty="0" smtClean="0"/>
              <a:t>Le persona est une </a:t>
            </a:r>
            <a:r>
              <a:rPr lang="fr-FR" dirty="0"/>
              <a:t>méthode de synthèse des données exploratoires recueillies</a:t>
            </a:r>
            <a:endParaRPr lang="fr-FR" dirty="0"/>
          </a:p>
        </p:txBody>
      </p:sp>
      <p:sp>
        <p:nvSpPr>
          <p:cNvPr id="7" name="ZoneTexte 6"/>
          <p:cNvSpPr txBox="1"/>
          <p:nvPr/>
        </p:nvSpPr>
        <p:spPr>
          <a:xfrm rot="21364307">
            <a:off x="2311400" y="3457875"/>
            <a:ext cx="5207001" cy="769441"/>
          </a:xfrm>
          <a:prstGeom prst="rect">
            <a:avLst/>
          </a:prstGeom>
          <a:solidFill>
            <a:srgbClr val="FFC000"/>
          </a:solidFill>
          <a:ln>
            <a:solidFill>
              <a:srgbClr val="FFFF00"/>
            </a:solidFill>
          </a:ln>
        </p:spPr>
        <p:txBody>
          <a:bodyPr wrap="square" rtlCol="0">
            <a:spAutoFit/>
          </a:bodyPr>
          <a:lstStyle/>
          <a:p>
            <a:pPr algn="ctr"/>
            <a:r>
              <a:rPr lang="fr-FR" sz="4400" dirty="0" smtClean="0"/>
              <a:t>DES QUESTIONS ?</a:t>
            </a:r>
            <a:endParaRPr lang="fr-FR" sz="4400" dirty="0"/>
          </a:p>
        </p:txBody>
      </p:sp>
    </p:spTree>
    <p:extLst>
      <p:ext uri="{BB962C8B-B14F-4D97-AF65-F5344CB8AC3E}">
        <p14:creationId xmlns:p14="http://schemas.microsoft.com/office/powerpoint/2010/main" val="29952456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360086" y="501012"/>
            <a:ext cx="9925858"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Et alors mes vrais personas ?</a:t>
            </a:r>
            <a:r>
              <a:rPr lang="fr-FR" sz="48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3049349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24797" y="2907644"/>
            <a:ext cx="5937812" cy="3713536"/>
          </a:xfrm>
        </p:spPr>
        <p:txBody>
          <a:bodyPr/>
          <a:lstStyle/>
          <a:p>
            <a:r>
              <a:rPr lang="fr-FR" sz="3600" b="1" dirty="0">
                <a:solidFill>
                  <a:schemeClr val="accent1"/>
                </a:solidFill>
                <a:latin typeface="Baloo Thambi 2" panose="03080502040302020200" pitchFamily="66" charset="0"/>
                <a:ea typeface="+mn-ea"/>
                <a:cs typeface="+mn-cs"/>
              </a:rPr>
              <a:t>Philippe</a:t>
            </a:r>
            <a:r>
              <a:rPr lang="fr-FR" sz="3200" dirty="0"/>
              <a:t>, </a:t>
            </a:r>
            <a:r>
              <a:rPr lang="fr-FR" sz="3200" dirty="0" smtClean="0"/>
              <a:t>notre équipe va créer </a:t>
            </a:r>
            <a:r>
              <a:rPr lang="fr-FR" sz="3200" dirty="0" smtClean="0"/>
              <a:t>ton 2nd persona </a:t>
            </a:r>
            <a:r>
              <a:rPr lang="fr-FR" sz="3200" dirty="0" smtClean="0"/>
              <a:t>en toute autonomie ! </a:t>
            </a:r>
            <a:br>
              <a:rPr lang="fr-FR" sz="3200" dirty="0" smtClean="0"/>
            </a:br>
            <a:r>
              <a:rPr lang="fr-FR" sz="3200" dirty="0"/>
              <a:t/>
            </a:r>
            <a:br>
              <a:rPr lang="fr-FR" sz="3200" dirty="0"/>
            </a:br>
            <a:r>
              <a:rPr lang="fr-FR" sz="3200" dirty="0" smtClean="0"/>
              <a:t>Encore un peu de patience </a:t>
            </a:r>
            <a:r>
              <a:rPr lang="fr-FR" sz="3200" dirty="0" smtClean="0">
                <a:sym typeface="Wingdings" panose="05000000000000000000" pitchFamily="2" charset="2"/>
              </a:rPr>
              <a:t></a:t>
            </a:r>
            <a:endParaRPr lang="fr-FR" sz="3600" b="1" dirty="0">
              <a:solidFill>
                <a:schemeClr val="tx2"/>
              </a:solidFill>
              <a:latin typeface="Baloo Thambi 2" panose="03080502040302020200" pitchFamily="66" charset="0"/>
              <a:ea typeface="+mn-ea"/>
              <a:cs typeface="+mn-cs"/>
            </a:endParaRPr>
          </a:p>
        </p:txBody>
      </p:sp>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360086" y="501012"/>
            <a:ext cx="9925858"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Et alors mes vrais personas ?</a:t>
            </a:r>
            <a:r>
              <a:rPr lang="fr-FR" sz="48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1280563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graphicFrame>
        <p:nvGraphicFramePr>
          <p:cNvPr id="17" name="Tableau 16"/>
          <p:cNvGraphicFramePr>
            <a:graphicFrameLocks noGrp="1"/>
          </p:cNvGraphicFramePr>
          <p:nvPr>
            <p:extLst>
              <p:ext uri="{D42A27DB-BD31-4B8C-83A1-F6EECF244321}">
                <p14:modId xmlns:p14="http://schemas.microsoft.com/office/powerpoint/2010/main" val="3668767682"/>
              </p:ext>
            </p:extLst>
          </p:nvPr>
        </p:nvGraphicFramePr>
        <p:xfrm>
          <a:off x="8805333" y="3437467"/>
          <a:ext cx="3047360" cy="3101357"/>
        </p:xfrm>
        <a:graphic>
          <a:graphicData uri="http://schemas.openxmlformats.org/drawingml/2006/table">
            <a:tbl>
              <a:tblPr firstRow="1" bandRow="1">
                <a:tableStyleId>{5C22544A-7EE6-4342-B048-85BDC9FD1C3A}</a:tableStyleId>
              </a:tblPr>
              <a:tblGrid>
                <a:gridCol w="1523680">
                  <a:extLst>
                    <a:ext uri="{9D8B030D-6E8A-4147-A177-3AD203B41FA5}">
                      <a16:colId xmlns:a16="http://schemas.microsoft.com/office/drawing/2014/main" val="1081030360"/>
                    </a:ext>
                  </a:extLst>
                </a:gridCol>
                <a:gridCol w="1523680">
                  <a:extLst>
                    <a:ext uri="{9D8B030D-6E8A-4147-A177-3AD203B41FA5}">
                      <a16:colId xmlns:a16="http://schemas.microsoft.com/office/drawing/2014/main" val="3992060035"/>
                    </a:ext>
                  </a:extLst>
                </a:gridCol>
              </a:tblGrid>
              <a:tr h="3101357">
                <a:tc>
                  <a:txBody>
                    <a:bodyPr/>
                    <a:lstStyle/>
                    <a:p>
                      <a:pPr algn="l"/>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74490497"/>
                  </a:ext>
                </a:extLst>
              </a:tr>
            </a:tbl>
          </a:graphicData>
        </a:graphic>
      </p:graphicFrame>
      <p:sp>
        <p:nvSpPr>
          <p:cNvPr id="43" name="Titre 1"/>
          <p:cNvSpPr txBox="1">
            <a:spLocks/>
          </p:cNvSpPr>
          <p:nvPr/>
        </p:nvSpPr>
        <p:spPr>
          <a:xfrm>
            <a:off x="6079066" y="2726268"/>
            <a:ext cx="5935134" cy="3928780"/>
          </a:xfrm>
          <a:prstGeom prst="rect">
            <a:avLst/>
          </a:prstGeom>
          <a:solidFill>
            <a:schemeClr val="bg1"/>
          </a:solidFill>
          <a:scene3d>
            <a:camera prst="perspectiveLeft"/>
            <a:lightRig rig="threePt" dir="t"/>
          </a:scene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smtClean="0">
                <a:solidFill>
                  <a:schemeClr val="accent1"/>
                </a:solidFill>
                <a:latin typeface="Baloo Thambi 2" panose="03080502040302020200" pitchFamily="66" charset="0"/>
                <a:ea typeface="+mn-ea"/>
                <a:cs typeface="+mn-cs"/>
              </a:rPr>
              <a:t>« Le nirvana des boutons de manchette à prix accessible »</a:t>
            </a:r>
            <a:endParaRPr lang="fr-FR" sz="2000" dirty="0" smtClean="0"/>
          </a:p>
          <a:p>
            <a:endParaRPr lang="fr-FR" sz="1800" dirty="0"/>
          </a:p>
          <a:p>
            <a:r>
              <a:rPr lang="fr-FR" sz="1800" dirty="0" smtClean="0"/>
              <a:t>Nos boutons de manchette de la gamme « </a:t>
            </a:r>
            <a:r>
              <a:rPr lang="fr-FR" sz="1800" b="1" dirty="0" smtClean="0"/>
              <a:t>Come as </a:t>
            </a:r>
            <a:r>
              <a:rPr lang="fr-FR" sz="1800" b="1" dirty="0" err="1" smtClean="0"/>
              <a:t>you</a:t>
            </a:r>
            <a:r>
              <a:rPr lang="fr-FR" sz="1800" b="1" dirty="0" smtClean="0"/>
              <a:t> are</a:t>
            </a:r>
            <a:r>
              <a:rPr lang="fr-FR" sz="1800" dirty="0" smtClean="0"/>
              <a:t> » embelliront les poignets de votre chemise lors de vos </a:t>
            </a:r>
            <a:r>
              <a:rPr lang="fr-FR" sz="1800" b="1" dirty="0" smtClean="0"/>
              <a:t>rencontres professionnelles ou personnelles</a:t>
            </a:r>
            <a:r>
              <a:rPr lang="fr-FR" sz="1800" dirty="0" smtClean="0"/>
              <a:t>. Crées avec de </a:t>
            </a:r>
            <a:r>
              <a:rPr lang="fr-FR" sz="1800" b="1" dirty="0" smtClean="0"/>
              <a:t>véritables bouchon </a:t>
            </a:r>
            <a:r>
              <a:rPr lang="fr-FR" sz="1800" dirty="0" smtClean="0"/>
              <a:t>de chêne Français, ils ajouteront une petite note subtile à </a:t>
            </a:r>
            <a:r>
              <a:rPr lang="fr-FR" sz="1800" b="1" dirty="0" smtClean="0"/>
              <a:t>votre style moderne et aventureux</a:t>
            </a:r>
            <a:r>
              <a:rPr lang="fr-FR" sz="1800" dirty="0" smtClean="0"/>
              <a:t>. </a:t>
            </a:r>
            <a:r>
              <a:rPr lang="fr-FR" sz="1800" dirty="0"/>
              <a:t>Indiqués en </a:t>
            </a:r>
            <a:r>
              <a:rPr lang="fr-FR" sz="1800" b="1" dirty="0"/>
              <a:t>toute circonstance</a:t>
            </a:r>
            <a:r>
              <a:rPr lang="fr-FR" sz="1800" dirty="0"/>
              <a:t>, ils sont les symboles d’une créativité entièrement mise au service du </a:t>
            </a:r>
            <a:r>
              <a:rPr lang="fr-FR" sz="1800" b="1" dirty="0"/>
              <a:t>chic </a:t>
            </a:r>
            <a:r>
              <a:rPr lang="fr-FR" sz="1800" b="1" dirty="0" smtClean="0"/>
              <a:t>masculin </a:t>
            </a:r>
            <a:r>
              <a:rPr lang="fr-FR" sz="1800" dirty="0" smtClean="0"/>
              <a:t>à porter aussi </a:t>
            </a:r>
            <a:r>
              <a:rPr lang="fr-FR" sz="1800" b="1" dirty="0" smtClean="0"/>
              <a:t>bien au bureau qu’en rendez-vous galant</a:t>
            </a:r>
            <a:r>
              <a:rPr lang="fr-FR" sz="1800" dirty="0" smtClean="0"/>
              <a:t>.</a:t>
            </a:r>
          </a:p>
          <a:p>
            <a:endParaRPr lang="fr-FR" sz="1800" b="1" dirty="0">
              <a:solidFill>
                <a:schemeClr val="tx2"/>
              </a:solidFill>
              <a:latin typeface="Baloo Thambi 2" panose="03080502040302020200" pitchFamily="66" charset="0"/>
              <a:ea typeface="+mn-ea"/>
              <a:cs typeface="+mn-cs"/>
            </a:endParaRPr>
          </a:p>
          <a:p>
            <a:r>
              <a:rPr lang="fr-FR" sz="2000" b="1" dirty="0" smtClean="0">
                <a:solidFill>
                  <a:schemeClr val="accent1"/>
                </a:solidFill>
                <a:latin typeface="Baloo Thambi 2" panose="03080502040302020200" pitchFamily="66" charset="0"/>
                <a:ea typeface="+mn-ea"/>
                <a:cs typeface="+mn-cs"/>
              </a:rPr>
              <a:t>Ces boutons </a:t>
            </a:r>
            <a:r>
              <a:rPr lang="fr-FR" sz="2000" b="1" dirty="0">
                <a:solidFill>
                  <a:schemeClr val="accent1"/>
                </a:solidFill>
                <a:latin typeface="Baloo Thambi 2" panose="03080502040302020200" pitchFamily="66" charset="0"/>
                <a:ea typeface="+mn-ea"/>
                <a:cs typeface="+mn-cs"/>
              </a:rPr>
              <a:t>de manchette </a:t>
            </a:r>
            <a:r>
              <a:rPr lang="fr-FR" sz="2000" b="1" dirty="0" smtClean="0">
                <a:solidFill>
                  <a:schemeClr val="accent1"/>
                </a:solidFill>
                <a:latin typeface="Baloo Thambi 2" panose="03080502040302020200" pitchFamily="66" charset="0"/>
                <a:ea typeface="+mn-ea"/>
                <a:cs typeface="+mn-cs"/>
              </a:rPr>
              <a:t>vous démarqueront de vos collègues !</a:t>
            </a:r>
            <a:endParaRPr lang="fr-FR" sz="2000" b="1" dirty="0">
              <a:solidFill>
                <a:schemeClr val="accent1"/>
              </a:solidFill>
              <a:latin typeface="Baloo Thambi 2" panose="03080502040302020200" pitchFamily="66" charset="0"/>
              <a:ea typeface="+mn-ea"/>
              <a:cs typeface="+mn-cs"/>
            </a:endParaRPr>
          </a:p>
        </p:txBody>
      </p:sp>
      <p:grpSp>
        <p:nvGrpSpPr>
          <p:cNvPr id="19" name="Groupe 18"/>
          <p:cNvGrpSpPr/>
          <p:nvPr/>
        </p:nvGrpSpPr>
        <p:grpSpPr>
          <a:xfrm>
            <a:off x="9304948" y="630367"/>
            <a:ext cx="2346426" cy="1963588"/>
            <a:chOff x="6650727" y="3535872"/>
            <a:chExt cx="2346426" cy="1963588"/>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727" y="3535872"/>
              <a:ext cx="2346426" cy="196358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 name="Groupe 20"/>
            <p:cNvGrpSpPr/>
            <p:nvPr/>
          </p:nvGrpSpPr>
          <p:grpSpPr>
            <a:xfrm>
              <a:off x="8088700" y="4534620"/>
              <a:ext cx="845390" cy="862641"/>
              <a:chOff x="8088700" y="4534620"/>
              <a:chExt cx="845390" cy="862641"/>
            </a:xfrm>
          </p:grpSpPr>
          <p:sp>
            <p:nvSpPr>
              <p:cNvPr id="22" name="Étoile à 10 branches 21"/>
              <p:cNvSpPr/>
              <p:nvPr/>
            </p:nvSpPr>
            <p:spPr>
              <a:xfrm>
                <a:off x="8088700" y="4534620"/>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8" name="ZoneTexte 27"/>
              <p:cNvSpPr txBox="1"/>
              <p:nvPr/>
            </p:nvSpPr>
            <p:spPr>
              <a:xfrm>
                <a:off x="8097330" y="4750280"/>
                <a:ext cx="836760" cy="369332"/>
              </a:xfrm>
              <a:prstGeom prst="rect">
                <a:avLst/>
              </a:prstGeom>
              <a:noFill/>
              <a:ln>
                <a:noFill/>
              </a:ln>
            </p:spPr>
            <p:txBody>
              <a:bodyPr wrap="square" rtlCol="0">
                <a:spAutoFit/>
              </a:bodyPr>
              <a:lstStyle/>
              <a:p>
                <a:r>
                  <a:rPr lang="fr-FR" b="1" dirty="0" smtClean="0"/>
                  <a:t>34,99€</a:t>
                </a:r>
                <a:endParaRPr lang="fr-FR" b="1" dirty="0"/>
              </a:p>
            </p:txBody>
          </p:sp>
        </p:grpSp>
      </p:grpSp>
      <p:pic>
        <p:nvPicPr>
          <p:cNvPr id="18" name="Image 6" descr="Une image contenant capture d’écran&#10;&#10;Description générée automatiquement">
            <a:extLst>
              <a:ext uri="{FF2B5EF4-FFF2-40B4-BE49-F238E27FC236}">
                <a16:creationId xmlns:a16="http://schemas.microsoft.com/office/drawing/2014/main" id="{99B442DB-6CBF-487B-92FC-69F73C99030F}"/>
              </a:ext>
            </a:extLst>
          </p:cNvPr>
          <p:cNvPicPr>
            <a:picLocks noChangeAspect="1"/>
          </p:cNvPicPr>
          <p:nvPr/>
        </p:nvPicPr>
        <p:blipFill>
          <a:blip r:embed="rId4"/>
          <a:stretch>
            <a:fillRect/>
          </a:stretch>
        </p:blipFill>
        <p:spPr>
          <a:xfrm>
            <a:off x="1747325" y="1850807"/>
            <a:ext cx="3536320" cy="2494272"/>
          </a:xfrm>
          <a:prstGeom prst="rect">
            <a:avLst/>
          </a:prstGeom>
        </p:spPr>
      </p:pic>
      <p:sp>
        <p:nvSpPr>
          <p:cNvPr id="23" name="ZoneTexte 22"/>
          <p:cNvSpPr txBox="1"/>
          <p:nvPr/>
        </p:nvSpPr>
        <p:spPr>
          <a:xfrm rot="21449943">
            <a:off x="3128785" y="2316138"/>
            <a:ext cx="2218821"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Le persona ?</a:t>
            </a:r>
            <a:endParaRPr lang="fr-FR" sz="2400" b="1" dirty="0">
              <a:solidFill>
                <a:schemeClr val="tx2"/>
              </a:solidFill>
              <a:latin typeface="Baloo Thambi 2" panose="03080502040302020200" pitchFamily="66" charset="0"/>
            </a:endParaRPr>
          </a:p>
        </p:txBody>
      </p:sp>
      <p:grpSp>
        <p:nvGrpSpPr>
          <p:cNvPr id="24" name="Groupe 23"/>
          <p:cNvGrpSpPr/>
          <p:nvPr/>
        </p:nvGrpSpPr>
        <p:grpSpPr>
          <a:xfrm>
            <a:off x="349196" y="2426044"/>
            <a:ext cx="2245279" cy="2414277"/>
            <a:chOff x="5317958" y="3050008"/>
            <a:chExt cx="2245279" cy="2414277"/>
          </a:xfrm>
        </p:grpSpPr>
        <p:sp>
          <p:nvSpPr>
            <p:cNvPr id="25" name="Étoile à 10 branches 24"/>
            <p:cNvSpPr/>
            <p:nvPr/>
          </p:nvSpPr>
          <p:spPr>
            <a:xfrm>
              <a:off x="5317958" y="3050008"/>
              <a:ext cx="2245279" cy="2414277"/>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p>
          </p:txBody>
        </p:sp>
        <p:sp>
          <p:nvSpPr>
            <p:cNvPr id="26" name="ZoneTexte 25"/>
            <p:cNvSpPr txBox="1"/>
            <p:nvPr/>
          </p:nvSpPr>
          <p:spPr>
            <a:xfrm>
              <a:off x="5474369" y="3753852"/>
              <a:ext cx="2081463" cy="1077218"/>
            </a:xfrm>
            <a:prstGeom prst="rect">
              <a:avLst/>
            </a:prstGeom>
            <a:noFill/>
            <a:ln>
              <a:noFill/>
            </a:ln>
          </p:spPr>
          <p:txBody>
            <a:bodyPr wrap="square" rtlCol="0">
              <a:spAutoFit/>
            </a:bodyPr>
            <a:lstStyle/>
            <a:p>
              <a:pPr algn="ctr"/>
              <a:r>
                <a:rPr lang="fr-FR"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A </a:t>
              </a:r>
              <a:r>
                <a:rPr lang="fr-FR"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vos notes !</a:t>
              </a:r>
              <a:endParaRPr lang="fr-FR"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sp>
        <p:nvSpPr>
          <p:cNvPr id="16" name="ZoneTexte 15"/>
          <p:cNvSpPr txBox="1"/>
          <p:nvPr/>
        </p:nvSpPr>
        <p:spPr>
          <a:xfrm rot="21449943">
            <a:off x="2869893" y="5191155"/>
            <a:ext cx="3162189"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 un interview </a:t>
            </a:r>
            <a:r>
              <a:rPr lang="fr-FR" sz="2400" b="1" dirty="0" smtClean="0">
                <a:solidFill>
                  <a:schemeClr val="tx2"/>
                </a:solidFill>
                <a:latin typeface="+mj-lt"/>
              </a:rPr>
              <a:t>?</a:t>
            </a:r>
            <a:endParaRPr lang="fr-FR" sz="2400" dirty="0" smtClean="0"/>
          </a:p>
        </p:txBody>
      </p:sp>
      <p:sp>
        <p:nvSpPr>
          <p:cNvPr id="27" name="ZoneTexte 26"/>
          <p:cNvSpPr txBox="1"/>
          <p:nvPr/>
        </p:nvSpPr>
        <p:spPr>
          <a:xfrm rot="21449943">
            <a:off x="5140466" y="225125"/>
            <a:ext cx="6821763"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Come as </a:t>
            </a:r>
            <a:r>
              <a:rPr lang="fr-FR" sz="2400" b="1" dirty="0" err="1" smtClean="0">
                <a:solidFill>
                  <a:schemeClr val="tx2"/>
                </a:solidFill>
                <a:latin typeface="Baloo Thambi 2" panose="03080502040302020200" pitchFamily="66" charset="0"/>
              </a:rPr>
              <a:t>you</a:t>
            </a:r>
            <a:r>
              <a:rPr lang="fr-FR" sz="2400" b="1" dirty="0" smtClean="0">
                <a:solidFill>
                  <a:schemeClr val="tx2"/>
                </a:solidFill>
                <a:latin typeface="Baloo Thambi 2" panose="03080502040302020200" pitchFamily="66" charset="0"/>
              </a:rPr>
              <a:t> are »</a:t>
            </a:r>
            <a:endParaRPr lang="fr-FR" sz="24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2936397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graphicFrame>
        <p:nvGraphicFramePr>
          <p:cNvPr id="17" name="Tableau 16"/>
          <p:cNvGraphicFramePr>
            <a:graphicFrameLocks noGrp="1"/>
          </p:cNvGraphicFramePr>
          <p:nvPr>
            <p:extLst>
              <p:ext uri="{D42A27DB-BD31-4B8C-83A1-F6EECF244321}">
                <p14:modId xmlns:p14="http://schemas.microsoft.com/office/powerpoint/2010/main" val="3668767682"/>
              </p:ext>
            </p:extLst>
          </p:nvPr>
        </p:nvGraphicFramePr>
        <p:xfrm>
          <a:off x="8805333" y="3437467"/>
          <a:ext cx="3047360" cy="3101357"/>
        </p:xfrm>
        <a:graphic>
          <a:graphicData uri="http://schemas.openxmlformats.org/drawingml/2006/table">
            <a:tbl>
              <a:tblPr firstRow="1" bandRow="1">
                <a:tableStyleId>{5C22544A-7EE6-4342-B048-85BDC9FD1C3A}</a:tableStyleId>
              </a:tblPr>
              <a:tblGrid>
                <a:gridCol w="1523680">
                  <a:extLst>
                    <a:ext uri="{9D8B030D-6E8A-4147-A177-3AD203B41FA5}">
                      <a16:colId xmlns:a16="http://schemas.microsoft.com/office/drawing/2014/main" val="1081030360"/>
                    </a:ext>
                  </a:extLst>
                </a:gridCol>
                <a:gridCol w="1523680">
                  <a:extLst>
                    <a:ext uri="{9D8B030D-6E8A-4147-A177-3AD203B41FA5}">
                      <a16:colId xmlns:a16="http://schemas.microsoft.com/office/drawing/2014/main" val="3992060035"/>
                    </a:ext>
                  </a:extLst>
                </a:gridCol>
              </a:tblGrid>
              <a:tr h="3101357">
                <a:tc>
                  <a:txBody>
                    <a:bodyPr/>
                    <a:lstStyle/>
                    <a:p>
                      <a:pPr algn="l"/>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74490497"/>
                  </a:ext>
                </a:extLst>
              </a:tr>
            </a:tbl>
          </a:graphicData>
        </a:graphic>
      </p:graphicFrame>
      <p:sp>
        <p:nvSpPr>
          <p:cNvPr id="43" name="Titre 1"/>
          <p:cNvSpPr txBox="1">
            <a:spLocks/>
          </p:cNvSpPr>
          <p:nvPr/>
        </p:nvSpPr>
        <p:spPr>
          <a:xfrm>
            <a:off x="6079066" y="2726268"/>
            <a:ext cx="5935134" cy="3928780"/>
          </a:xfrm>
          <a:prstGeom prst="rect">
            <a:avLst/>
          </a:prstGeom>
          <a:solidFill>
            <a:schemeClr val="bg1"/>
          </a:solidFill>
          <a:scene3d>
            <a:camera prst="perspectiveLeft"/>
            <a:lightRig rig="threePt" dir="t"/>
          </a:scene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smtClean="0">
                <a:solidFill>
                  <a:schemeClr val="accent1"/>
                </a:solidFill>
                <a:latin typeface="Baloo Thambi 2" panose="03080502040302020200" pitchFamily="66" charset="0"/>
                <a:ea typeface="+mn-ea"/>
                <a:cs typeface="+mn-cs"/>
              </a:rPr>
              <a:t>« Le nirvana des boutons de manchette à prix accessible »</a:t>
            </a:r>
            <a:endParaRPr lang="fr-FR" sz="2000" dirty="0" smtClean="0"/>
          </a:p>
          <a:p>
            <a:endParaRPr lang="fr-FR" sz="1800" dirty="0"/>
          </a:p>
          <a:p>
            <a:r>
              <a:rPr lang="fr-FR" sz="1800" dirty="0" smtClean="0"/>
              <a:t>Nos boutons de manchette de la gamme « </a:t>
            </a:r>
            <a:r>
              <a:rPr lang="fr-FR" sz="1800" b="1" dirty="0" smtClean="0"/>
              <a:t>Come as </a:t>
            </a:r>
            <a:r>
              <a:rPr lang="fr-FR" sz="1800" b="1" dirty="0" err="1" smtClean="0"/>
              <a:t>you</a:t>
            </a:r>
            <a:r>
              <a:rPr lang="fr-FR" sz="1800" b="1" dirty="0" smtClean="0"/>
              <a:t> are</a:t>
            </a:r>
            <a:r>
              <a:rPr lang="fr-FR" sz="1800" dirty="0" smtClean="0"/>
              <a:t> » embelliront les poignets de votre chemise lors de vos </a:t>
            </a:r>
            <a:r>
              <a:rPr lang="fr-FR" sz="1800" b="1" dirty="0" smtClean="0"/>
              <a:t>rencontres professionnelles ou personnelles</a:t>
            </a:r>
            <a:r>
              <a:rPr lang="fr-FR" sz="1800" dirty="0" smtClean="0"/>
              <a:t>. Crées avec de </a:t>
            </a:r>
            <a:r>
              <a:rPr lang="fr-FR" sz="1800" b="1" dirty="0" smtClean="0"/>
              <a:t>véritables bouchon </a:t>
            </a:r>
            <a:r>
              <a:rPr lang="fr-FR" sz="1800" dirty="0" smtClean="0"/>
              <a:t>de chêne Français, ils ajouteront une petite note subtile à </a:t>
            </a:r>
            <a:r>
              <a:rPr lang="fr-FR" sz="1800" b="1" dirty="0" smtClean="0"/>
              <a:t>votre style moderne et aventureux</a:t>
            </a:r>
            <a:r>
              <a:rPr lang="fr-FR" sz="1800" dirty="0" smtClean="0"/>
              <a:t>. </a:t>
            </a:r>
            <a:r>
              <a:rPr lang="fr-FR" sz="1800" dirty="0"/>
              <a:t>Indiqués en </a:t>
            </a:r>
            <a:r>
              <a:rPr lang="fr-FR" sz="1800" b="1" dirty="0"/>
              <a:t>toute circonstance</a:t>
            </a:r>
            <a:r>
              <a:rPr lang="fr-FR" sz="1800" dirty="0"/>
              <a:t>, ils sont les symboles d’une créativité entièrement mise au service du </a:t>
            </a:r>
            <a:r>
              <a:rPr lang="fr-FR" sz="1800" b="1" dirty="0"/>
              <a:t>chic </a:t>
            </a:r>
            <a:r>
              <a:rPr lang="fr-FR" sz="1800" b="1" dirty="0" smtClean="0"/>
              <a:t>masculin </a:t>
            </a:r>
            <a:r>
              <a:rPr lang="fr-FR" sz="1800" dirty="0" smtClean="0"/>
              <a:t>à porter aussi </a:t>
            </a:r>
            <a:r>
              <a:rPr lang="fr-FR" sz="1800" b="1" dirty="0" smtClean="0"/>
              <a:t>bien au bureau qu’en rendez-vous galant</a:t>
            </a:r>
            <a:r>
              <a:rPr lang="fr-FR" sz="1800" dirty="0" smtClean="0"/>
              <a:t>.</a:t>
            </a:r>
          </a:p>
          <a:p>
            <a:endParaRPr lang="fr-FR" sz="1800" b="1" dirty="0">
              <a:solidFill>
                <a:schemeClr val="tx2"/>
              </a:solidFill>
              <a:latin typeface="Baloo Thambi 2" panose="03080502040302020200" pitchFamily="66" charset="0"/>
              <a:ea typeface="+mn-ea"/>
              <a:cs typeface="+mn-cs"/>
            </a:endParaRPr>
          </a:p>
          <a:p>
            <a:r>
              <a:rPr lang="fr-FR" sz="2000" b="1" dirty="0" smtClean="0">
                <a:solidFill>
                  <a:schemeClr val="accent1"/>
                </a:solidFill>
                <a:latin typeface="Baloo Thambi 2" panose="03080502040302020200" pitchFamily="66" charset="0"/>
                <a:ea typeface="+mn-ea"/>
                <a:cs typeface="+mn-cs"/>
              </a:rPr>
              <a:t>Ces boutons </a:t>
            </a:r>
            <a:r>
              <a:rPr lang="fr-FR" sz="2000" b="1" dirty="0">
                <a:solidFill>
                  <a:schemeClr val="accent1"/>
                </a:solidFill>
                <a:latin typeface="Baloo Thambi 2" panose="03080502040302020200" pitchFamily="66" charset="0"/>
                <a:ea typeface="+mn-ea"/>
                <a:cs typeface="+mn-cs"/>
              </a:rPr>
              <a:t>de manchette </a:t>
            </a:r>
            <a:r>
              <a:rPr lang="fr-FR" sz="2000" b="1" dirty="0" smtClean="0">
                <a:solidFill>
                  <a:schemeClr val="accent1"/>
                </a:solidFill>
                <a:latin typeface="Baloo Thambi 2" panose="03080502040302020200" pitchFamily="66" charset="0"/>
                <a:ea typeface="+mn-ea"/>
                <a:cs typeface="+mn-cs"/>
              </a:rPr>
              <a:t>vous démarqueront de vos collègues !</a:t>
            </a:r>
            <a:endParaRPr lang="fr-FR" sz="2000" b="1" dirty="0">
              <a:solidFill>
                <a:schemeClr val="accent1"/>
              </a:solidFill>
              <a:latin typeface="Baloo Thambi 2" panose="03080502040302020200" pitchFamily="66" charset="0"/>
              <a:ea typeface="+mn-ea"/>
              <a:cs typeface="+mn-cs"/>
            </a:endParaRPr>
          </a:p>
        </p:txBody>
      </p:sp>
      <p:grpSp>
        <p:nvGrpSpPr>
          <p:cNvPr id="19" name="Groupe 18"/>
          <p:cNvGrpSpPr/>
          <p:nvPr/>
        </p:nvGrpSpPr>
        <p:grpSpPr>
          <a:xfrm>
            <a:off x="9304948" y="630367"/>
            <a:ext cx="2346426" cy="1963588"/>
            <a:chOff x="6650727" y="3535872"/>
            <a:chExt cx="2346426" cy="1963588"/>
          </a:xfrm>
        </p:grpSpPr>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0727" y="3535872"/>
              <a:ext cx="2346426" cy="196358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 name="Groupe 20"/>
            <p:cNvGrpSpPr/>
            <p:nvPr/>
          </p:nvGrpSpPr>
          <p:grpSpPr>
            <a:xfrm>
              <a:off x="8088700" y="4534620"/>
              <a:ext cx="845390" cy="862641"/>
              <a:chOff x="8088700" y="4534620"/>
              <a:chExt cx="845390" cy="862641"/>
            </a:xfrm>
          </p:grpSpPr>
          <p:sp>
            <p:nvSpPr>
              <p:cNvPr id="22" name="Étoile à 10 branches 21"/>
              <p:cNvSpPr/>
              <p:nvPr/>
            </p:nvSpPr>
            <p:spPr>
              <a:xfrm>
                <a:off x="8088700" y="4534620"/>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8" name="ZoneTexte 27"/>
              <p:cNvSpPr txBox="1"/>
              <p:nvPr/>
            </p:nvSpPr>
            <p:spPr>
              <a:xfrm>
                <a:off x="8097330" y="4750280"/>
                <a:ext cx="836760" cy="369332"/>
              </a:xfrm>
              <a:prstGeom prst="rect">
                <a:avLst/>
              </a:prstGeom>
              <a:noFill/>
              <a:ln>
                <a:noFill/>
              </a:ln>
            </p:spPr>
            <p:txBody>
              <a:bodyPr wrap="square" rtlCol="0">
                <a:spAutoFit/>
              </a:bodyPr>
              <a:lstStyle/>
              <a:p>
                <a:r>
                  <a:rPr lang="fr-FR" b="1" dirty="0" smtClean="0"/>
                  <a:t>34,99€</a:t>
                </a:r>
                <a:endParaRPr lang="fr-FR" b="1" dirty="0"/>
              </a:p>
            </p:txBody>
          </p:sp>
        </p:grpSp>
      </p:grpSp>
      <p:sp>
        <p:nvSpPr>
          <p:cNvPr id="32" name="ZoneTexte 31"/>
          <p:cNvSpPr txBox="1"/>
          <p:nvPr/>
        </p:nvSpPr>
        <p:spPr>
          <a:xfrm rot="21449943">
            <a:off x="5140466" y="225125"/>
            <a:ext cx="6821763"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Come as </a:t>
            </a:r>
            <a:r>
              <a:rPr lang="fr-FR" sz="2400" b="1" dirty="0" err="1" smtClean="0">
                <a:solidFill>
                  <a:schemeClr val="tx2"/>
                </a:solidFill>
                <a:latin typeface="Baloo Thambi 2" panose="03080502040302020200" pitchFamily="66" charset="0"/>
              </a:rPr>
              <a:t>you</a:t>
            </a:r>
            <a:r>
              <a:rPr lang="fr-FR" sz="2400" b="1" dirty="0" smtClean="0">
                <a:solidFill>
                  <a:schemeClr val="tx2"/>
                </a:solidFill>
                <a:latin typeface="Baloo Thambi 2" panose="03080502040302020200" pitchFamily="66" charset="0"/>
              </a:rPr>
              <a:t> are »</a:t>
            </a:r>
            <a:endParaRPr lang="fr-FR" sz="2400" b="1" dirty="0">
              <a:solidFill>
                <a:schemeClr val="tx2"/>
              </a:solidFill>
              <a:latin typeface="Baloo Thambi 2" panose="03080502040302020200" pitchFamily="66" charset="0"/>
            </a:endParaRPr>
          </a:p>
        </p:txBody>
      </p:sp>
      <p:sp>
        <p:nvSpPr>
          <p:cNvPr id="23" name="ZoneTexte 22"/>
          <p:cNvSpPr txBox="1"/>
          <p:nvPr/>
        </p:nvSpPr>
        <p:spPr>
          <a:xfrm rot="21449943">
            <a:off x="439105" y="1521447"/>
            <a:ext cx="4954675" cy="830997"/>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L’interview </a:t>
            </a:r>
            <a:r>
              <a:rPr lang="fr-FR" sz="2400" b="1" dirty="0" smtClean="0">
                <a:solidFill>
                  <a:schemeClr val="tx2"/>
                </a:solidFill>
                <a:latin typeface="+mj-lt"/>
              </a:rPr>
              <a:t>de </a:t>
            </a:r>
            <a:r>
              <a:rPr lang="fr-FR" sz="2400" dirty="0" smtClean="0"/>
              <a:t>Vincent Chêne</a:t>
            </a:r>
            <a:r>
              <a:rPr lang="fr-FR" sz="2400" dirty="0"/>
              <a:t> : Employé à la mairie à </a:t>
            </a:r>
            <a:r>
              <a:rPr lang="fr-FR" sz="2400" dirty="0" err="1"/>
              <a:t>Mezomie</a:t>
            </a:r>
            <a:r>
              <a:rPr lang="fr-FR" sz="2400" dirty="0"/>
              <a:t> (57</a:t>
            </a:r>
            <a:r>
              <a:rPr lang="fr-FR" sz="2400" dirty="0" smtClean="0"/>
              <a:t>).</a:t>
            </a:r>
            <a:endParaRPr lang="fr-FR" sz="2400" dirty="0" smtClean="0"/>
          </a:p>
        </p:txBody>
      </p:sp>
      <p:pic>
        <p:nvPicPr>
          <p:cNvPr id="2" name="interview-vincent-Che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215" y="2768599"/>
            <a:ext cx="6137490" cy="3462867"/>
          </a:xfrm>
          <a:prstGeom prst="rect">
            <a:avLst/>
          </a:prstGeom>
        </p:spPr>
      </p:pic>
    </p:spTree>
    <p:extLst>
      <p:ext uri="{BB962C8B-B14F-4D97-AF65-F5344CB8AC3E}">
        <p14:creationId xmlns:p14="http://schemas.microsoft.com/office/powerpoint/2010/main" val="2457428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1031621" y="556397"/>
            <a:ext cx="8205879"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a:rPr>
              <a:t>Ce que nous allons faire…</a:t>
            </a:r>
            <a:endParaRPr lang="fr-FR" sz="4800" b="1" dirty="0">
              <a:solidFill>
                <a:schemeClr val="tx2"/>
              </a:solidFill>
              <a:latin typeface="Baloo Thambi 2" panose="03080502040302020200"/>
            </a:endParaRPr>
          </a:p>
        </p:txBody>
      </p:sp>
      <p:sp>
        <p:nvSpPr>
          <p:cNvPr id="5" name="ZoneTexte 4"/>
          <p:cNvSpPr txBox="1"/>
          <p:nvPr/>
        </p:nvSpPr>
        <p:spPr>
          <a:xfrm>
            <a:off x="6070599" y="1851326"/>
            <a:ext cx="6121401" cy="3539430"/>
          </a:xfrm>
          <a:prstGeom prst="rect">
            <a:avLst/>
          </a:prstGeom>
          <a:noFill/>
        </p:spPr>
        <p:txBody>
          <a:bodyPr wrap="square" rtlCol="0">
            <a:spAutoFit/>
          </a:bodyPr>
          <a:lstStyle/>
          <a:p>
            <a:pPr marL="342900" lvl="0" indent="-342900">
              <a:buFont typeface="Arial" panose="020B0604020202020204" pitchFamily="34" charset="0"/>
              <a:buChar char="•"/>
            </a:pPr>
            <a:r>
              <a:rPr lang="fr-FR" sz="3200" dirty="0">
                <a:latin typeface="+mj-lt"/>
                <a:ea typeface="Verdana" panose="020B0604030504040204" pitchFamily="34" charset="0"/>
              </a:rPr>
              <a:t>Tour de TEAMS !</a:t>
            </a:r>
          </a:p>
          <a:p>
            <a:pPr marL="342900" lvl="0" indent="-342900">
              <a:buFont typeface="Arial" panose="020B0604020202020204" pitchFamily="34" charset="0"/>
              <a:buChar char="•"/>
            </a:pPr>
            <a:r>
              <a:rPr lang="fr-FR" sz="3200" dirty="0">
                <a:latin typeface="+mj-lt"/>
                <a:ea typeface="Verdana" panose="020B0604030504040204" pitchFamily="34" charset="0"/>
              </a:rPr>
              <a:t>Philippe, </a:t>
            </a:r>
            <a:r>
              <a:rPr lang="fr-FR" sz="3200" dirty="0" smtClean="0">
                <a:latin typeface="+mj-lt"/>
                <a:ea typeface="Verdana" panose="020B0604030504040204" pitchFamily="34" charset="0"/>
              </a:rPr>
              <a:t>entrepreneur motivé</a:t>
            </a:r>
            <a:endParaRPr lang="fr-FR" sz="3200" dirty="0">
              <a:latin typeface="+mj-lt"/>
              <a:ea typeface="Verdana" panose="020B0604030504040204" pitchFamily="34" charset="0"/>
            </a:endParaRPr>
          </a:p>
          <a:p>
            <a:pPr marL="342900" lvl="0" indent="-342900">
              <a:buFont typeface="Arial" panose="020B0604020202020204" pitchFamily="34" charset="0"/>
              <a:buChar char="•"/>
            </a:pPr>
            <a:r>
              <a:rPr lang="fr-FR" sz="3200" dirty="0">
                <a:latin typeface="+mj-lt"/>
                <a:ea typeface="Verdana" panose="020B0604030504040204" pitchFamily="34" charset="0"/>
              </a:rPr>
              <a:t>A la recherche de ses personas</a:t>
            </a:r>
          </a:p>
          <a:p>
            <a:pPr marL="342900" lvl="0" indent="-342900">
              <a:buFont typeface="Arial" panose="020B0604020202020204" pitchFamily="34" charset="0"/>
              <a:buChar char="•"/>
            </a:pPr>
            <a:r>
              <a:rPr lang="fr-FR" sz="3200" dirty="0">
                <a:latin typeface="+mj-lt"/>
                <a:ea typeface="Verdana" panose="020B0604030504040204" pitchFamily="34" charset="0"/>
              </a:rPr>
              <a:t>Comment Philippe peut-il enquêté ?</a:t>
            </a:r>
          </a:p>
          <a:p>
            <a:pPr marL="342900" lvl="0" indent="-342900">
              <a:buFont typeface="Arial" panose="020B0604020202020204" pitchFamily="34" charset="0"/>
              <a:buChar char="•"/>
            </a:pPr>
            <a:r>
              <a:rPr lang="fr-FR" sz="3200" dirty="0">
                <a:latin typeface="+mj-lt"/>
                <a:ea typeface="Verdana" panose="020B0604030504040204" pitchFamily="34" charset="0"/>
              </a:rPr>
              <a:t>Avez-vous vu ces personas ?</a:t>
            </a:r>
          </a:p>
          <a:p>
            <a:pPr marL="342900" lvl="0" indent="-342900">
              <a:buFont typeface="Arial" panose="020B0604020202020204" pitchFamily="34" charset="0"/>
              <a:buChar char="•"/>
            </a:pPr>
            <a:r>
              <a:rPr lang="fr-FR" sz="3200" dirty="0">
                <a:latin typeface="+mj-lt"/>
                <a:ea typeface="Verdana" panose="020B0604030504040204" pitchFamily="34" charset="0"/>
              </a:rPr>
              <a:t>Conclusion.</a:t>
            </a:r>
          </a:p>
        </p:txBody>
      </p:sp>
    </p:spTree>
    <p:extLst>
      <p:ext uri="{BB962C8B-B14F-4D97-AF65-F5344CB8AC3E}">
        <p14:creationId xmlns:p14="http://schemas.microsoft.com/office/powerpoint/2010/main" val="2024853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grpSp>
        <p:nvGrpSpPr>
          <p:cNvPr id="19" name="Groupe 18"/>
          <p:cNvGrpSpPr/>
          <p:nvPr/>
        </p:nvGrpSpPr>
        <p:grpSpPr>
          <a:xfrm>
            <a:off x="9304948" y="672702"/>
            <a:ext cx="2346426" cy="1963588"/>
            <a:chOff x="6650727" y="3535872"/>
            <a:chExt cx="2346426" cy="1963588"/>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727" y="3535872"/>
              <a:ext cx="2346426" cy="196358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 name="Groupe 20"/>
            <p:cNvGrpSpPr/>
            <p:nvPr/>
          </p:nvGrpSpPr>
          <p:grpSpPr>
            <a:xfrm>
              <a:off x="8088700" y="4534620"/>
              <a:ext cx="845390" cy="862641"/>
              <a:chOff x="8088700" y="4534620"/>
              <a:chExt cx="845390" cy="862641"/>
            </a:xfrm>
          </p:grpSpPr>
          <p:sp>
            <p:nvSpPr>
              <p:cNvPr id="22" name="Étoile à 10 branches 21"/>
              <p:cNvSpPr/>
              <p:nvPr/>
            </p:nvSpPr>
            <p:spPr>
              <a:xfrm>
                <a:off x="8088700" y="4534620"/>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8" name="ZoneTexte 27"/>
              <p:cNvSpPr txBox="1"/>
              <p:nvPr/>
            </p:nvSpPr>
            <p:spPr>
              <a:xfrm>
                <a:off x="8097330" y="4750280"/>
                <a:ext cx="836760" cy="369332"/>
              </a:xfrm>
              <a:prstGeom prst="rect">
                <a:avLst/>
              </a:prstGeom>
              <a:noFill/>
              <a:ln>
                <a:noFill/>
              </a:ln>
            </p:spPr>
            <p:txBody>
              <a:bodyPr wrap="square" rtlCol="0">
                <a:spAutoFit/>
              </a:bodyPr>
              <a:lstStyle/>
              <a:p>
                <a:r>
                  <a:rPr lang="fr-FR" b="1" dirty="0" smtClean="0"/>
                  <a:t>34,99€</a:t>
                </a:r>
                <a:endParaRPr lang="fr-FR" b="1" dirty="0"/>
              </a:p>
            </p:txBody>
          </p:sp>
        </p:grpSp>
      </p:grpSp>
      <p:sp>
        <p:nvSpPr>
          <p:cNvPr id="32" name="ZoneTexte 31"/>
          <p:cNvSpPr txBox="1"/>
          <p:nvPr/>
        </p:nvSpPr>
        <p:spPr>
          <a:xfrm rot="21449943">
            <a:off x="5250533" y="563792"/>
            <a:ext cx="6821763"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Come as </a:t>
            </a:r>
            <a:r>
              <a:rPr lang="fr-FR" sz="2400" b="1" dirty="0" err="1" smtClean="0">
                <a:solidFill>
                  <a:schemeClr val="tx2"/>
                </a:solidFill>
                <a:latin typeface="Baloo Thambi 2" panose="03080502040302020200" pitchFamily="66" charset="0"/>
              </a:rPr>
              <a:t>you</a:t>
            </a:r>
            <a:r>
              <a:rPr lang="fr-FR" sz="2400" b="1" dirty="0" smtClean="0">
                <a:solidFill>
                  <a:schemeClr val="tx2"/>
                </a:solidFill>
                <a:latin typeface="Baloo Thambi 2" panose="03080502040302020200" pitchFamily="66" charset="0"/>
              </a:rPr>
              <a:t> are »</a:t>
            </a:r>
            <a:endParaRPr lang="fr-FR" sz="2400" b="1" dirty="0">
              <a:solidFill>
                <a:schemeClr val="tx2"/>
              </a:solidFill>
              <a:latin typeface="Baloo Thambi 2" panose="03080502040302020200" pitchFamily="66" charset="0"/>
            </a:endParaRPr>
          </a:p>
        </p:txBody>
      </p:sp>
      <p:sp>
        <p:nvSpPr>
          <p:cNvPr id="13" name="ZoneTexte 12"/>
          <p:cNvSpPr txBox="1"/>
          <p:nvPr/>
        </p:nvSpPr>
        <p:spPr>
          <a:xfrm>
            <a:off x="401052" y="2932141"/>
            <a:ext cx="9559861" cy="584775"/>
          </a:xfrm>
          <a:prstGeom prst="rect">
            <a:avLst/>
          </a:prstGeom>
          <a:solidFill>
            <a:schemeClr val="bg1"/>
          </a:solidFill>
        </p:spPr>
        <p:txBody>
          <a:bodyPr wrap="none" rtlCol="0">
            <a:spAutoFit/>
          </a:bodyPr>
          <a:lstStyle/>
          <a:p>
            <a:r>
              <a:rPr lang="fr-FR" sz="3200" dirty="0" smtClean="0"/>
              <a:t>Travail sur le </a:t>
            </a:r>
            <a:r>
              <a:rPr lang="fr-FR" sz="3200" dirty="0"/>
              <a:t>fichier Excel « Persona-vincent-chene.xlsx</a:t>
            </a:r>
            <a:r>
              <a:rPr lang="fr-FR" sz="3200" dirty="0" smtClean="0"/>
              <a:t> »</a:t>
            </a:r>
            <a:endParaRPr lang="fr-FR" sz="3200" dirty="0"/>
          </a:p>
        </p:txBody>
      </p:sp>
    </p:spTree>
    <p:extLst>
      <p:ext uri="{BB962C8B-B14F-4D97-AF65-F5344CB8AC3E}">
        <p14:creationId xmlns:p14="http://schemas.microsoft.com/office/powerpoint/2010/main" val="41329376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rgbClr val="FF6E40"/>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80" y="3570247"/>
            <a:ext cx="2444451" cy="2923985"/>
          </a:xfrm>
          <a:prstGeom prst="rect">
            <a:avLst/>
          </a:prstGeom>
        </p:spPr>
      </p:pic>
      <p:grpSp>
        <p:nvGrpSpPr>
          <p:cNvPr id="19" name="Groupe 18"/>
          <p:cNvGrpSpPr/>
          <p:nvPr/>
        </p:nvGrpSpPr>
        <p:grpSpPr>
          <a:xfrm>
            <a:off x="9304948" y="672702"/>
            <a:ext cx="2346426" cy="1963588"/>
            <a:chOff x="6650727" y="3535872"/>
            <a:chExt cx="2346426" cy="1963588"/>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727" y="3535872"/>
              <a:ext cx="2346426" cy="1963588"/>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 name="Groupe 20"/>
            <p:cNvGrpSpPr/>
            <p:nvPr/>
          </p:nvGrpSpPr>
          <p:grpSpPr>
            <a:xfrm>
              <a:off x="8088700" y="4534620"/>
              <a:ext cx="845390" cy="862641"/>
              <a:chOff x="8088700" y="4534620"/>
              <a:chExt cx="845390" cy="862641"/>
            </a:xfrm>
          </p:grpSpPr>
          <p:sp>
            <p:nvSpPr>
              <p:cNvPr id="22" name="Étoile à 10 branches 21"/>
              <p:cNvSpPr/>
              <p:nvPr/>
            </p:nvSpPr>
            <p:spPr>
              <a:xfrm>
                <a:off x="8088700" y="4534620"/>
                <a:ext cx="802257" cy="862641"/>
              </a:xfrm>
              <a:prstGeom prst="star10">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8" name="ZoneTexte 27"/>
              <p:cNvSpPr txBox="1"/>
              <p:nvPr/>
            </p:nvSpPr>
            <p:spPr>
              <a:xfrm>
                <a:off x="8097330" y="4750280"/>
                <a:ext cx="836760" cy="369332"/>
              </a:xfrm>
              <a:prstGeom prst="rect">
                <a:avLst/>
              </a:prstGeom>
              <a:noFill/>
              <a:ln>
                <a:noFill/>
              </a:ln>
            </p:spPr>
            <p:txBody>
              <a:bodyPr wrap="square" rtlCol="0">
                <a:spAutoFit/>
              </a:bodyPr>
              <a:lstStyle/>
              <a:p>
                <a:r>
                  <a:rPr lang="fr-FR" b="1" dirty="0" smtClean="0"/>
                  <a:t>34,99€</a:t>
                </a:r>
                <a:endParaRPr lang="fr-FR" b="1" dirty="0"/>
              </a:p>
            </p:txBody>
          </p:sp>
        </p:grpSp>
      </p:grpSp>
      <p:sp>
        <p:nvSpPr>
          <p:cNvPr id="32" name="ZoneTexte 31"/>
          <p:cNvSpPr txBox="1"/>
          <p:nvPr/>
        </p:nvSpPr>
        <p:spPr>
          <a:xfrm rot="21449943">
            <a:off x="5250533" y="563792"/>
            <a:ext cx="6821763" cy="461665"/>
          </a:xfrm>
          <a:prstGeom prst="rect">
            <a:avLst/>
          </a:prstGeom>
          <a:solidFill>
            <a:schemeClr val="bg1"/>
          </a:solidFill>
        </p:spPr>
        <p:txBody>
          <a:bodyPr wrap="square" rtlCol="0">
            <a:spAutoFit/>
          </a:bodyPr>
          <a:lstStyle/>
          <a:p>
            <a:pPr algn="ctr"/>
            <a:r>
              <a:rPr lang="fr-FR" sz="2400" b="1" dirty="0" smtClean="0">
                <a:solidFill>
                  <a:schemeClr val="tx2"/>
                </a:solidFill>
                <a:latin typeface="Baloo Thambi 2" panose="03080502040302020200" pitchFamily="66" charset="0"/>
              </a:rPr>
              <a:t>Boutons de manchette « Come as </a:t>
            </a:r>
            <a:r>
              <a:rPr lang="fr-FR" sz="2400" b="1" dirty="0" err="1" smtClean="0">
                <a:solidFill>
                  <a:schemeClr val="tx2"/>
                </a:solidFill>
                <a:latin typeface="Baloo Thambi 2" panose="03080502040302020200" pitchFamily="66" charset="0"/>
              </a:rPr>
              <a:t>you</a:t>
            </a:r>
            <a:r>
              <a:rPr lang="fr-FR" sz="2400" b="1" dirty="0" smtClean="0">
                <a:solidFill>
                  <a:schemeClr val="tx2"/>
                </a:solidFill>
                <a:latin typeface="Baloo Thambi 2" panose="03080502040302020200" pitchFamily="66" charset="0"/>
              </a:rPr>
              <a:t> are »</a:t>
            </a:r>
            <a:endParaRPr lang="fr-FR" sz="2400" b="1" dirty="0">
              <a:solidFill>
                <a:schemeClr val="tx2"/>
              </a:solidFill>
              <a:latin typeface="Baloo Thambi 2" panose="03080502040302020200" pitchFamily="66" charset="0"/>
            </a:endParaRPr>
          </a:p>
        </p:txBody>
      </p:sp>
      <p:sp>
        <p:nvSpPr>
          <p:cNvPr id="13" name="ZoneTexte 12"/>
          <p:cNvSpPr txBox="1"/>
          <p:nvPr/>
        </p:nvSpPr>
        <p:spPr>
          <a:xfrm>
            <a:off x="401052" y="2932141"/>
            <a:ext cx="9559861" cy="584775"/>
          </a:xfrm>
          <a:prstGeom prst="rect">
            <a:avLst/>
          </a:prstGeom>
          <a:solidFill>
            <a:schemeClr val="bg1"/>
          </a:solidFill>
        </p:spPr>
        <p:txBody>
          <a:bodyPr wrap="none" rtlCol="0">
            <a:spAutoFit/>
          </a:bodyPr>
          <a:lstStyle/>
          <a:p>
            <a:r>
              <a:rPr lang="fr-FR" sz="3200" dirty="0" smtClean="0"/>
              <a:t>Travail sur le </a:t>
            </a:r>
            <a:r>
              <a:rPr lang="fr-FR" sz="3200" dirty="0"/>
              <a:t>fichier Excel « Persona-vincent-chene.xlsx</a:t>
            </a:r>
            <a:r>
              <a:rPr lang="fr-FR" sz="3200" dirty="0" smtClean="0"/>
              <a:t> »</a:t>
            </a:r>
            <a:endParaRPr lang="fr-FR" sz="3200" dirty="0"/>
          </a:p>
        </p:txBody>
      </p:sp>
      <p:sp>
        <p:nvSpPr>
          <p:cNvPr id="10" name="ZoneTexte 9"/>
          <p:cNvSpPr txBox="1"/>
          <p:nvPr/>
        </p:nvSpPr>
        <p:spPr>
          <a:xfrm rot="21364307">
            <a:off x="2150533" y="3297008"/>
            <a:ext cx="5207001" cy="769441"/>
          </a:xfrm>
          <a:prstGeom prst="rect">
            <a:avLst/>
          </a:prstGeom>
          <a:solidFill>
            <a:srgbClr val="FFC000"/>
          </a:solidFill>
          <a:ln>
            <a:solidFill>
              <a:srgbClr val="FFFF00"/>
            </a:solidFill>
          </a:ln>
        </p:spPr>
        <p:txBody>
          <a:bodyPr wrap="square" rtlCol="0">
            <a:spAutoFit/>
          </a:bodyPr>
          <a:lstStyle/>
          <a:p>
            <a:pPr algn="ctr"/>
            <a:r>
              <a:rPr lang="fr-FR" sz="4400" dirty="0" smtClean="0"/>
              <a:t>DES QUESTIONS ?</a:t>
            </a:r>
            <a:endParaRPr lang="fr-FR" sz="4400" dirty="0"/>
          </a:p>
        </p:txBody>
      </p:sp>
    </p:spTree>
    <p:extLst>
      <p:ext uri="{BB962C8B-B14F-4D97-AF65-F5344CB8AC3E}">
        <p14:creationId xmlns:p14="http://schemas.microsoft.com/office/powerpoint/2010/main" val="24186379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24797" y="2907644"/>
            <a:ext cx="5937812" cy="3713536"/>
          </a:xfrm>
        </p:spPr>
        <p:txBody>
          <a:bodyPr/>
          <a:lstStyle/>
          <a:p>
            <a:r>
              <a:rPr lang="fr-FR" sz="3200" dirty="0" smtClean="0">
                <a:ea typeface="+mn-ea"/>
                <a:cs typeface="+mn-cs"/>
              </a:rPr>
              <a:t>Pas de quoi </a:t>
            </a:r>
            <a:r>
              <a:rPr lang="fr-FR" sz="3600" b="1" dirty="0" smtClean="0">
                <a:solidFill>
                  <a:schemeClr val="accent1"/>
                </a:solidFill>
                <a:latin typeface="Baloo Thambi 2" panose="03080502040302020200" pitchFamily="66" charset="0"/>
                <a:ea typeface="+mn-ea"/>
                <a:cs typeface="+mn-cs"/>
              </a:rPr>
              <a:t>Philippe</a:t>
            </a:r>
            <a:r>
              <a:rPr lang="fr-FR" sz="3200" dirty="0" smtClean="0"/>
              <a:t>. C’est notre job !</a:t>
            </a:r>
            <a:br>
              <a:rPr lang="fr-FR" sz="3200" dirty="0" smtClean="0"/>
            </a:br>
            <a:r>
              <a:rPr lang="fr-FR" sz="3200" dirty="0"/>
              <a:t/>
            </a:r>
            <a:br>
              <a:rPr lang="fr-FR" sz="3200" dirty="0"/>
            </a:br>
            <a:r>
              <a:rPr lang="fr-FR" sz="3200" dirty="0" smtClean="0"/>
              <a:t>D’ailleurs </a:t>
            </a:r>
            <a:r>
              <a:rPr lang="fr-FR" sz="3600" b="1" dirty="0" smtClean="0">
                <a:solidFill>
                  <a:schemeClr val="accent1"/>
                </a:solidFill>
                <a:latin typeface="Baloo Thambi 2" panose="03080502040302020200"/>
                <a:ea typeface="Verdana" panose="020B0604030504040204" pitchFamily="34" charset="0"/>
              </a:rPr>
              <a:t>as-tu </a:t>
            </a:r>
            <a:r>
              <a:rPr lang="fr-FR" sz="3600" b="1" dirty="0">
                <a:solidFill>
                  <a:schemeClr val="accent1"/>
                </a:solidFill>
                <a:latin typeface="Baloo Thambi 2" panose="03080502040302020200"/>
                <a:ea typeface="Verdana" panose="020B0604030504040204" pitchFamily="34" charset="0"/>
              </a:rPr>
              <a:t>vu ces personas </a:t>
            </a:r>
            <a:r>
              <a:rPr lang="fr-FR" sz="3600" b="1" dirty="0" smtClean="0">
                <a:solidFill>
                  <a:schemeClr val="accent1"/>
                </a:solidFill>
                <a:latin typeface="Baloo Thambi 2" panose="03080502040302020200"/>
                <a:ea typeface="Verdana" panose="020B0604030504040204" pitchFamily="34" charset="0"/>
              </a:rPr>
              <a:t>?</a:t>
            </a:r>
            <a:endParaRPr lang="fr-FR" sz="3600" b="1" dirty="0">
              <a:solidFill>
                <a:schemeClr val="accent1"/>
              </a:solidFill>
              <a:latin typeface="Baloo Thambi 2" panose="03080502040302020200"/>
              <a:ea typeface="+mn-ea"/>
              <a:cs typeface="+mn-cs"/>
            </a:endParaRPr>
          </a:p>
        </p:txBody>
      </p:sp>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360086" y="501012"/>
            <a:ext cx="9925858"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Merci pour vos recherches</a:t>
            </a:r>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 »</a:t>
            </a:r>
            <a:endParaRPr lang="fr-FR" sz="48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7474098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8899" y="3295573"/>
            <a:ext cx="2444451" cy="2923985"/>
          </a:xfrm>
          <a:prstGeom prst="rect">
            <a:avLst/>
          </a:prstGeom>
        </p:spPr>
      </p:pic>
      <p:sp>
        <p:nvSpPr>
          <p:cNvPr id="2" name="ZoneTexte 1"/>
          <p:cNvSpPr txBox="1"/>
          <p:nvPr/>
        </p:nvSpPr>
        <p:spPr>
          <a:xfrm>
            <a:off x="163309" y="2318467"/>
            <a:ext cx="10457435" cy="707886"/>
          </a:xfrm>
          <a:prstGeom prst="rect">
            <a:avLst/>
          </a:prstGeom>
          <a:solidFill>
            <a:schemeClr val="bg1"/>
          </a:solidFill>
        </p:spPr>
        <p:txBody>
          <a:bodyPr wrap="square" lIns="91440" tIns="45720" rIns="91440" bIns="45720" rtlCol="0" anchor="t">
            <a:spAutoFit/>
          </a:bodyPr>
          <a:lstStyle/>
          <a:p>
            <a:r>
              <a:rPr lang="fr-FR" sz="2000" dirty="0" smtClean="0">
                <a:latin typeface="+mj-lt"/>
              </a:rPr>
              <a:t>Grâce </a:t>
            </a:r>
            <a:r>
              <a:rPr lang="fr-FR" sz="2000" dirty="0">
                <a:latin typeface="+mj-lt"/>
              </a:rPr>
              <a:t>à vous, Philippe est très fier et rassuré car il a bien identifié ses cibles </a:t>
            </a:r>
            <a:r>
              <a:rPr lang="fr-FR" sz="2000" dirty="0" smtClean="0">
                <a:latin typeface="+mj-lt"/>
              </a:rPr>
              <a:t>(personas).</a:t>
            </a:r>
            <a:endParaRPr lang="fr-FR" sz="2000" dirty="0">
              <a:latin typeface="+mj-lt"/>
            </a:endParaRPr>
          </a:p>
          <a:p>
            <a:r>
              <a:rPr lang="fr-FR" sz="2000" dirty="0">
                <a:latin typeface="+mj-lt"/>
              </a:rPr>
              <a:t>Il part maintenant confiant dans son aventure </a:t>
            </a:r>
            <a:r>
              <a:rPr lang="fr-FR" sz="2000" dirty="0" smtClean="0">
                <a:latin typeface="+mj-lt"/>
              </a:rPr>
              <a:t>numérique</a:t>
            </a:r>
            <a:r>
              <a:rPr lang="fr-FR" sz="2000" dirty="0">
                <a:latin typeface="+mj-lt"/>
              </a:rPr>
              <a:t> </a:t>
            </a:r>
            <a:r>
              <a:rPr lang="fr-FR" sz="2000" dirty="0" smtClean="0">
                <a:latin typeface="+mj-lt"/>
              </a:rPr>
              <a:t>!</a:t>
            </a:r>
            <a:endParaRPr lang="fr-FR" sz="2000" dirty="0">
              <a:latin typeface="+mj-lt"/>
            </a:endParaRPr>
          </a:p>
        </p:txBody>
      </p:sp>
      <p:sp>
        <p:nvSpPr>
          <p:cNvPr id="5" name="ZoneTexte 4"/>
          <p:cNvSpPr txBox="1"/>
          <p:nvPr/>
        </p:nvSpPr>
        <p:spPr>
          <a:xfrm>
            <a:off x="315827" y="3300623"/>
            <a:ext cx="7697972" cy="1323439"/>
          </a:xfrm>
          <a:prstGeom prst="rect">
            <a:avLst/>
          </a:prstGeom>
          <a:solidFill>
            <a:schemeClr val="bg1"/>
          </a:solidFill>
        </p:spPr>
        <p:txBody>
          <a:bodyPr wrap="square" rtlCol="0">
            <a:spAutoFit/>
          </a:bodyPr>
          <a:lstStyle/>
          <a:p>
            <a:pPr marL="457200" lvl="0" indent="-457200">
              <a:buFont typeface="+mj-lt"/>
              <a:buAutoNum type="arabicPeriod"/>
            </a:pPr>
            <a:r>
              <a:rPr lang="fr-FR" sz="2000" dirty="0" smtClean="0">
                <a:latin typeface="+mj-lt"/>
              </a:rPr>
              <a:t>Jean-Edouard </a:t>
            </a:r>
            <a:r>
              <a:rPr lang="fr-FR" sz="2000" dirty="0" err="1">
                <a:latin typeface="+mj-lt"/>
              </a:rPr>
              <a:t>Delaveuve</a:t>
            </a:r>
            <a:r>
              <a:rPr lang="fr-FR" sz="2000" dirty="0">
                <a:latin typeface="+mj-lt"/>
              </a:rPr>
              <a:t> : </a:t>
            </a:r>
            <a:r>
              <a:rPr lang="fr-FR" sz="2000" dirty="0" err="1">
                <a:latin typeface="+mj-lt"/>
              </a:rPr>
              <a:t>Jetsetter</a:t>
            </a:r>
            <a:r>
              <a:rPr lang="fr-FR" sz="2000" dirty="0">
                <a:latin typeface="+mj-lt"/>
              </a:rPr>
              <a:t> et amateur de belles choses.</a:t>
            </a:r>
            <a:endParaRPr lang="fr-FR" sz="2000" dirty="0">
              <a:latin typeface="+mj-lt"/>
              <a:cs typeface="Calibri" panose="020F0502020204030204"/>
            </a:endParaRPr>
          </a:p>
          <a:p>
            <a:pPr marL="457200" lvl="0" indent="-457200">
              <a:buFont typeface="+mj-lt"/>
              <a:buAutoNum type="arabicPeriod"/>
            </a:pPr>
            <a:r>
              <a:rPr lang="fr-FR" sz="2000" dirty="0">
                <a:latin typeface="+mj-lt"/>
              </a:rPr>
              <a:t>Vincent Chêne : Employé à la mairie à </a:t>
            </a:r>
            <a:r>
              <a:rPr lang="fr-FR" sz="2000" dirty="0" err="1">
                <a:latin typeface="+mj-lt"/>
              </a:rPr>
              <a:t>Mezomie</a:t>
            </a:r>
            <a:r>
              <a:rPr lang="fr-FR" sz="2000" dirty="0">
                <a:latin typeface="+mj-lt"/>
              </a:rPr>
              <a:t> (57).</a:t>
            </a:r>
            <a:endParaRPr lang="fr-FR" sz="2000" dirty="0">
              <a:latin typeface="+mj-lt"/>
              <a:cs typeface="Calibri" panose="020F0502020204030204"/>
            </a:endParaRPr>
          </a:p>
          <a:p>
            <a:pPr marL="457200" lvl="0" indent="-457200">
              <a:buFont typeface="+mj-lt"/>
              <a:buAutoNum type="arabicPeriod"/>
            </a:pPr>
            <a:r>
              <a:rPr lang="fr-FR" sz="2000" dirty="0">
                <a:latin typeface="+mj-lt"/>
              </a:rPr>
              <a:t>John Store: Responsable des achats chez l’Homme-Galland.</a:t>
            </a:r>
          </a:p>
          <a:p>
            <a:pPr marL="457200" lvl="0" indent="-457200">
              <a:buFont typeface="+mj-lt"/>
              <a:buAutoNum type="arabicPeriod"/>
            </a:pPr>
            <a:r>
              <a:rPr lang="fr-FR" sz="2000" dirty="0">
                <a:latin typeface="+mj-lt"/>
                <a:cs typeface="Calibri" panose="020F0502020204030204"/>
              </a:rPr>
              <a:t>Sophie </a:t>
            </a:r>
            <a:r>
              <a:rPr lang="fr-FR" sz="2000" dirty="0" err="1">
                <a:latin typeface="+mj-lt"/>
                <a:cs typeface="Calibri" panose="020F0502020204030204"/>
              </a:rPr>
              <a:t>Achette</a:t>
            </a:r>
            <a:r>
              <a:rPr lang="fr-FR" sz="2000" dirty="0">
                <a:latin typeface="+mj-lt"/>
                <a:cs typeface="Calibri" panose="020F0502020204030204"/>
              </a:rPr>
              <a:t> : très attentive au style de son mari</a:t>
            </a:r>
            <a:r>
              <a:rPr lang="fr-FR" sz="2000" dirty="0" smtClean="0">
                <a:latin typeface="+mj-lt"/>
                <a:cs typeface="Calibri" panose="020F0502020204030204"/>
              </a:rPr>
              <a:t>.</a:t>
            </a:r>
            <a:endParaRPr lang="fr-FR" sz="2000" dirty="0">
              <a:latin typeface="+mj-lt"/>
              <a:cs typeface="Calibri" panose="020F0502020204030204"/>
            </a:endParaRPr>
          </a:p>
        </p:txBody>
      </p:sp>
      <p:sp>
        <p:nvSpPr>
          <p:cNvPr id="6" name="ZoneTexte 5"/>
          <p:cNvSpPr txBox="1"/>
          <p:nvPr/>
        </p:nvSpPr>
        <p:spPr>
          <a:xfrm rot="21379869">
            <a:off x="552225" y="358562"/>
            <a:ext cx="9191860" cy="1569660"/>
          </a:xfrm>
          <a:prstGeom prst="rect">
            <a:avLst/>
          </a:prstGeom>
          <a:solidFill>
            <a:schemeClr val="bg1"/>
          </a:solidFill>
        </p:spPr>
        <p:txBody>
          <a:bodyPr wrap="square" rtlCol="0">
            <a:spAutoFit/>
          </a:bodyPr>
          <a:lstStyle/>
          <a:p>
            <a:r>
              <a:rPr lang="fr-FR" sz="4800" b="1" dirty="0" smtClean="0">
                <a:solidFill>
                  <a:schemeClr val="tx2"/>
                </a:solidFill>
                <a:latin typeface="Baloo Thambi 2" panose="03080502040302020200" pitchFamily="66" charset="0"/>
              </a:rPr>
              <a:t>Avez-vous vu ces personas ? ...personas marketing ?</a:t>
            </a:r>
            <a:endParaRPr lang="fr-FR" sz="48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12995723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24797" y="2907644"/>
            <a:ext cx="5937812" cy="3713536"/>
          </a:xfrm>
        </p:spPr>
        <p:txBody>
          <a:bodyPr/>
          <a:lstStyle/>
          <a:p>
            <a:r>
              <a:rPr lang="fr-FR" sz="3200" dirty="0" smtClean="0">
                <a:ea typeface="+mn-ea"/>
                <a:cs typeface="+mn-cs"/>
              </a:rPr>
              <a:t>Quelle est votre</a:t>
            </a:r>
            <a:r>
              <a:rPr lang="fr-FR" sz="3200" dirty="0" smtClean="0"/>
              <a:t> </a:t>
            </a:r>
            <a:r>
              <a:rPr lang="fr-FR" sz="3600" b="1" dirty="0" smtClean="0">
                <a:solidFill>
                  <a:schemeClr val="accent1"/>
                </a:solidFill>
                <a:latin typeface="Baloo Thambi 2" panose="03080502040302020200"/>
                <a:ea typeface="Verdana" panose="020B0604030504040204" pitchFamily="34" charset="0"/>
              </a:rPr>
              <a:t>conclusion</a:t>
            </a:r>
            <a:r>
              <a:rPr lang="fr-FR" sz="3600" b="1" dirty="0">
                <a:solidFill>
                  <a:schemeClr val="accent1"/>
                </a:solidFill>
                <a:latin typeface="Baloo Thambi 2" panose="03080502040302020200"/>
                <a:ea typeface="Verdana" panose="020B0604030504040204" pitchFamily="34" charset="0"/>
              </a:rPr>
              <a:t> </a:t>
            </a:r>
            <a:r>
              <a:rPr lang="fr-FR" sz="3600" b="1" dirty="0" smtClean="0">
                <a:solidFill>
                  <a:schemeClr val="accent1"/>
                </a:solidFill>
                <a:latin typeface="Baloo Thambi 2" panose="03080502040302020200"/>
                <a:ea typeface="Verdana" panose="020B0604030504040204" pitchFamily="34" charset="0"/>
              </a:rPr>
              <a:t>?</a:t>
            </a:r>
            <a:br>
              <a:rPr lang="fr-FR" sz="3600" b="1" dirty="0" smtClean="0">
                <a:solidFill>
                  <a:schemeClr val="accent1"/>
                </a:solidFill>
                <a:latin typeface="Baloo Thambi 2" panose="03080502040302020200"/>
                <a:ea typeface="Verdana" panose="020B0604030504040204" pitchFamily="34" charset="0"/>
              </a:rPr>
            </a:br>
            <a:endParaRPr lang="fr-FR" sz="3600" b="1" dirty="0">
              <a:solidFill>
                <a:schemeClr val="accent1"/>
              </a:solidFill>
              <a:latin typeface="Baloo Thambi 2" panose="03080502040302020200"/>
              <a:ea typeface="+mn-ea"/>
              <a:cs typeface="+mn-cs"/>
            </a:endParaRPr>
          </a:p>
        </p:txBody>
      </p:sp>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360086" y="501012"/>
            <a:ext cx="9925858"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Merci pour TOUT</a:t>
            </a:r>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 »</a:t>
            </a:r>
            <a:endParaRPr lang="fr-FR" sz="48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3339848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588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lIns="91440" tIns="45720" rIns="91440" bIns="45720" anchor="t"/>
          <a:lstStyle/>
          <a:p>
            <a:pPr algn="ctr"/>
            <a:r>
              <a:rPr lang="fr-FR" b="1" dirty="0">
                <a:solidFill>
                  <a:schemeClr val="tx2"/>
                </a:solidFill>
                <a:latin typeface="Baloo Thambi 2"/>
              </a:rPr>
              <a:t>Tour de TEAMS </a:t>
            </a:r>
            <a:r>
              <a:rPr lang="fr-FR" b="1" dirty="0" smtClean="0">
                <a:solidFill>
                  <a:schemeClr val="tx2"/>
                </a:solidFill>
                <a:latin typeface="Baloo Thambi 2"/>
              </a:rPr>
              <a:t>!</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9309" y="2075782"/>
            <a:ext cx="2444451" cy="2923985"/>
          </a:xfrm>
          <a:prstGeom prst="rect">
            <a:avLst/>
          </a:prstGeom>
        </p:spPr>
      </p:pic>
    </p:spTree>
    <p:extLst>
      <p:ext uri="{BB962C8B-B14F-4D97-AF65-F5344CB8AC3E}">
        <p14:creationId xmlns:p14="http://schemas.microsoft.com/office/powerpoint/2010/main" val="1218301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18726" y="516807"/>
            <a:ext cx="13437668" cy="1015663"/>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Bonjour à tous, moi c’est </a:t>
            </a:r>
            <a:r>
              <a:rPr lang="fr-FR" sz="6000" b="1" dirty="0" smtClean="0">
                <a:solidFill>
                  <a:schemeClr val="accent1"/>
                </a:solidFill>
                <a:latin typeface="Baloo Thambi 2" panose="03080502040302020200"/>
              </a:rPr>
              <a:t>Philippe</a:t>
            </a:r>
            <a:r>
              <a:rPr lang="fr-FR" sz="4800" b="1" dirty="0" smtClean="0">
                <a:solidFill>
                  <a:schemeClr val="tx2"/>
                </a:solidFill>
                <a:latin typeface="Baloo Thambi 2" panose="03080502040302020200" pitchFamily="66" charset="0"/>
              </a:rPr>
              <a:t> !</a:t>
            </a:r>
            <a:r>
              <a:rPr lang="fr-FR" sz="48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476271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24797" y="2907644"/>
            <a:ext cx="5937812" cy="3713536"/>
          </a:xfrm>
        </p:spPr>
        <p:txBody>
          <a:bodyPr/>
          <a:lstStyle/>
          <a:p>
            <a:r>
              <a:rPr lang="fr-FR" sz="3600" b="1" dirty="0">
                <a:solidFill>
                  <a:schemeClr val="accent1"/>
                </a:solidFill>
                <a:latin typeface="Baloo Thambi 2" panose="03080502040302020200" pitchFamily="66" charset="0"/>
                <a:ea typeface="+mn-ea"/>
                <a:cs typeface="+mn-cs"/>
              </a:rPr>
              <a:t>Philippe</a:t>
            </a:r>
            <a:r>
              <a:rPr lang="fr-FR" sz="3200" dirty="0"/>
              <a:t>, entrepreneur dans le textile, ne manque pas </a:t>
            </a:r>
            <a:r>
              <a:rPr lang="fr-FR" sz="3200" dirty="0" smtClean="0"/>
              <a:t>d'idées. </a:t>
            </a:r>
            <a:r>
              <a:rPr lang="fr-FR" sz="3200" dirty="0"/>
              <a:t>Aujourd'hui, il vient de créer son entreprise dans </a:t>
            </a:r>
            <a:r>
              <a:rPr lang="fr-FR" sz="3600" b="1" dirty="0">
                <a:solidFill>
                  <a:schemeClr val="accent1"/>
                </a:solidFill>
                <a:latin typeface="Baloo Thambi 2" panose="03080502040302020200" pitchFamily="66" charset="0"/>
                <a:ea typeface="+mn-ea"/>
                <a:cs typeface="+mn-cs"/>
              </a:rPr>
              <a:t>la Marne </a:t>
            </a:r>
            <a:r>
              <a:rPr lang="fr-FR" sz="3200" dirty="0"/>
              <a:t>qui va fabriquer des boutons de manchette avec des capsules de champagne </a:t>
            </a:r>
            <a:r>
              <a:rPr lang="fr-FR" sz="3200" dirty="0" smtClean="0"/>
              <a:t>recyclées…</a:t>
            </a:r>
            <a:endParaRPr lang="fr-FR" sz="3600" b="1" dirty="0">
              <a:solidFill>
                <a:schemeClr val="tx2"/>
              </a:solidFill>
              <a:latin typeface="Baloo Thambi 2" panose="03080502040302020200" pitchFamily="66" charset="0"/>
              <a:ea typeface="+mn-ea"/>
              <a:cs typeface="+mn-cs"/>
            </a:endParaRPr>
          </a:p>
        </p:txBody>
      </p:sp>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379869">
            <a:off x="662881" y="539562"/>
            <a:ext cx="7968973" cy="830997"/>
          </a:xfrm>
          <a:prstGeom prst="rect">
            <a:avLst/>
          </a:prstGeom>
          <a:solidFill>
            <a:schemeClr val="bg1"/>
          </a:solidFill>
        </p:spPr>
        <p:txBody>
          <a:bodyPr wrap="square" rtlCol="0">
            <a:spAutoFit/>
          </a:bodyPr>
          <a:lstStyle/>
          <a:p>
            <a:r>
              <a:rPr lang="fr-FR" sz="4800" b="1" dirty="0">
                <a:solidFill>
                  <a:schemeClr val="tx2"/>
                </a:solidFill>
                <a:latin typeface="Baloo Thambi 2" panose="03080502040302020200" pitchFamily="66" charset="0"/>
              </a:rPr>
              <a:t>« </a:t>
            </a:r>
            <a:r>
              <a:rPr lang="fr-FR" sz="4800" b="1" dirty="0" smtClean="0">
                <a:solidFill>
                  <a:schemeClr val="tx2"/>
                </a:solidFill>
                <a:latin typeface="Baloo Thambi 2" panose="03080502040302020200" pitchFamily="66" charset="0"/>
              </a:rPr>
              <a:t>Je vais devenir riche !</a:t>
            </a:r>
            <a:r>
              <a:rPr lang="fr-FR" sz="4800" b="1" dirty="0">
                <a:solidFill>
                  <a:schemeClr val="tx2"/>
                </a:solidFill>
                <a:latin typeface="Baloo Thambi 2" panose="03080502040302020200" pitchFamily="66" charset="0"/>
              </a:rPr>
              <a:t> »</a:t>
            </a:r>
          </a:p>
        </p:txBody>
      </p:sp>
    </p:spTree>
    <p:extLst>
      <p:ext uri="{BB962C8B-B14F-4D97-AF65-F5344CB8AC3E}">
        <p14:creationId xmlns:p14="http://schemas.microsoft.com/office/powerpoint/2010/main" val="412022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447802">
            <a:off x="203533" y="589511"/>
            <a:ext cx="11995363" cy="769441"/>
          </a:xfrm>
          <a:prstGeom prst="rect">
            <a:avLst/>
          </a:prstGeom>
          <a:solidFill>
            <a:schemeClr val="bg1"/>
          </a:solidFill>
        </p:spPr>
        <p:txBody>
          <a:bodyPr wrap="square" rtlCol="0">
            <a:spAutoFit/>
          </a:bodyPr>
          <a:lstStyle/>
          <a:p>
            <a:r>
              <a:rPr lang="fr-FR" sz="4400" b="1" dirty="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Grâce à mon </a:t>
            </a:r>
            <a:r>
              <a:rPr lang="fr-FR" sz="4400" b="1" dirty="0">
                <a:solidFill>
                  <a:schemeClr val="tx2"/>
                </a:solidFill>
                <a:latin typeface="Baloo Thambi 2" panose="03080502040302020200" pitchFamily="66" charset="0"/>
              </a:rPr>
              <a:t>site </a:t>
            </a:r>
            <a:r>
              <a:rPr lang="fr-FR" sz="4400" b="1" dirty="0" smtClean="0">
                <a:solidFill>
                  <a:schemeClr val="tx2"/>
                </a:solidFill>
                <a:latin typeface="Baloo Thambi 2" panose="03080502040302020200" pitchFamily="66" charset="0"/>
              </a:rPr>
              <a:t>et à tous mes clients…»</a:t>
            </a:r>
            <a:endParaRPr lang="fr-FR" sz="44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3707955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58664" y="3830511"/>
            <a:ext cx="5937812" cy="3162956"/>
          </a:xfrm>
        </p:spPr>
        <p:txBody>
          <a:bodyPr/>
          <a:lstStyle/>
          <a:p>
            <a:r>
              <a:rPr lang="fr-FR" sz="3600" b="1" dirty="0" smtClean="0">
                <a:solidFill>
                  <a:schemeClr val="accent1"/>
                </a:solidFill>
                <a:latin typeface="Baloo Thambi 2" panose="03080502040302020200" pitchFamily="66" charset="0"/>
                <a:ea typeface="+mn-ea"/>
                <a:cs typeface="+mn-cs"/>
              </a:rPr>
              <a:t>Philippe</a:t>
            </a:r>
            <a:r>
              <a:rPr lang="fr-FR" sz="3200" dirty="0"/>
              <a:t>, </a:t>
            </a:r>
            <a:r>
              <a:rPr lang="fr-FR" sz="3200" dirty="0" smtClean="0"/>
              <a:t>pour </a:t>
            </a:r>
            <a:r>
              <a:rPr lang="fr-FR" sz="3200" dirty="0"/>
              <a:t>vendre </a:t>
            </a:r>
            <a:r>
              <a:rPr lang="fr-FR" sz="3200" dirty="0" smtClean="0"/>
              <a:t>tes </a:t>
            </a:r>
            <a:r>
              <a:rPr lang="fr-FR" sz="3200" dirty="0"/>
              <a:t>boutons de manchettes, </a:t>
            </a:r>
            <a:r>
              <a:rPr lang="fr-FR" sz="3200" dirty="0" smtClean="0"/>
              <a:t>tu </a:t>
            </a:r>
            <a:r>
              <a:rPr lang="fr-FR" sz="3200" dirty="0" smtClean="0"/>
              <a:t>as </a:t>
            </a:r>
            <a:r>
              <a:rPr lang="fr-FR" sz="3200" dirty="0"/>
              <a:t>besoin de créer </a:t>
            </a:r>
            <a:r>
              <a:rPr lang="fr-FR" sz="3200" dirty="0" smtClean="0"/>
              <a:t>un </a:t>
            </a:r>
            <a:r>
              <a:rPr lang="fr-FR" sz="3200" dirty="0"/>
              <a:t>site </a:t>
            </a:r>
            <a:r>
              <a:rPr lang="fr-FR" sz="3200" dirty="0" smtClean="0"/>
              <a:t>internet. OK. Mais sais-tu </a:t>
            </a:r>
            <a:r>
              <a:rPr lang="fr-FR" sz="4000" b="1" dirty="0">
                <a:solidFill>
                  <a:schemeClr val="accent1"/>
                </a:solidFill>
                <a:latin typeface="Baloo Thambi 2" panose="03080502040302020200"/>
              </a:rPr>
              <a:t>qui </a:t>
            </a:r>
            <a:r>
              <a:rPr lang="fr-FR" sz="4000" b="1" dirty="0" smtClean="0">
                <a:solidFill>
                  <a:schemeClr val="accent1"/>
                </a:solidFill>
                <a:latin typeface="Baloo Thambi 2" panose="03080502040302020200"/>
              </a:rPr>
              <a:t>son tes futurs clients </a:t>
            </a:r>
            <a:r>
              <a:rPr lang="fr-FR" sz="3200" dirty="0" smtClean="0"/>
              <a:t>?</a:t>
            </a:r>
            <a:r>
              <a:rPr lang="fr-FR" sz="3600" dirty="0"/>
              <a:t/>
            </a:r>
            <a:br>
              <a:rPr lang="fr-FR" sz="3600" dirty="0"/>
            </a:br>
            <a:endParaRPr lang="fr-FR" sz="3600" b="1" dirty="0">
              <a:solidFill>
                <a:schemeClr val="tx2"/>
              </a:solidFill>
              <a:latin typeface="Baloo Thambi 2" panose="03080502040302020200" pitchFamily="66" charset="0"/>
              <a:ea typeface="+mn-ea"/>
              <a:cs typeface="+mn-cs"/>
            </a:endParaRPr>
          </a:p>
        </p:txBody>
      </p:sp>
      <p:sp>
        <p:nvSpPr>
          <p:cNvPr id="3" name="Rectangle 2"/>
          <p:cNvSpPr/>
          <p:nvPr/>
        </p:nvSpPr>
        <p:spPr>
          <a:xfrm>
            <a:off x="5473262" y="5752532"/>
            <a:ext cx="6096000" cy="646331"/>
          </a:xfrm>
          <a:prstGeom prst="rect">
            <a:avLst/>
          </a:prstGeom>
        </p:spPr>
        <p:txBody>
          <a:bodyPr>
            <a:spAutoFit/>
          </a:bodyPr>
          <a:lstStyle/>
          <a:p>
            <a:r>
              <a:rPr lang="fr-FR" dirty="0"/>
              <a:t/>
            </a:r>
            <a:br>
              <a:rPr lang="fr-FR" dirty="0"/>
            </a:br>
            <a:endParaRPr lang="fr-FR" dirty="0"/>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1025" r="23624"/>
          <a:stretch/>
        </p:blipFill>
        <p:spPr>
          <a:xfrm>
            <a:off x="0" y="0"/>
            <a:ext cx="5693955" cy="6858000"/>
          </a:xfrm>
          <a:prstGeom prst="rect">
            <a:avLst/>
          </a:prstGeom>
        </p:spPr>
      </p:pic>
      <p:sp>
        <p:nvSpPr>
          <p:cNvPr id="9" name="ZoneTexte 8"/>
          <p:cNvSpPr txBox="1"/>
          <p:nvPr/>
        </p:nvSpPr>
        <p:spPr>
          <a:xfrm rot="21447802">
            <a:off x="203533" y="589511"/>
            <a:ext cx="11995363" cy="769441"/>
          </a:xfrm>
          <a:prstGeom prst="rect">
            <a:avLst/>
          </a:prstGeom>
          <a:solidFill>
            <a:schemeClr val="bg1"/>
          </a:solidFill>
        </p:spPr>
        <p:txBody>
          <a:bodyPr wrap="square" rtlCol="0">
            <a:spAutoFit/>
          </a:bodyPr>
          <a:lstStyle/>
          <a:p>
            <a:r>
              <a:rPr lang="fr-FR" sz="4400" b="1" dirty="0">
                <a:solidFill>
                  <a:schemeClr val="tx2"/>
                </a:solidFill>
                <a:latin typeface="Baloo Thambi 2" panose="03080502040302020200" pitchFamily="66" charset="0"/>
              </a:rPr>
              <a:t>« </a:t>
            </a:r>
            <a:r>
              <a:rPr lang="fr-FR" sz="4400" b="1" dirty="0" smtClean="0">
                <a:solidFill>
                  <a:schemeClr val="tx2"/>
                </a:solidFill>
                <a:latin typeface="Baloo Thambi 2" panose="03080502040302020200" pitchFamily="66" charset="0"/>
              </a:rPr>
              <a:t>Grâce à mon </a:t>
            </a:r>
            <a:r>
              <a:rPr lang="fr-FR" sz="4400" b="1" dirty="0">
                <a:solidFill>
                  <a:schemeClr val="tx2"/>
                </a:solidFill>
                <a:latin typeface="Baloo Thambi 2" panose="03080502040302020200" pitchFamily="66" charset="0"/>
              </a:rPr>
              <a:t>site </a:t>
            </a:r>
            <a:r>
              <a:rPr lang="fr-FR" sz="4400" b="1" dirty="0" smtClean="0">
                <a:solidFill>
                  <a:schemeClr val="tx2"/>
                </a:solidFill>
                <a:latin typeface="Baloo Thambi 2" panose="03080502040302020200" pitchFamily="66" charset="0"/>
              </a:rPr>
              <a:t>et à tous mes clients…»</a:t>
            </a:r>
            <a:endParaRPr lang="fr-FR" sz="4400" b="1" dirty="0">
              <a:solidFill>
                <a:schemeClr val="tx2"/>
              </a:solidFill>
              <a:latin typeface="Baloo Thambi 2" panose="03080502040302020200" pitchFamily="66" charset="0"/>
            </a:endParaRPr>
          </a:p>
        </p:txBody>
      </p:sp>
    </p:spTree>
    <p:extLst>
      <p:ext uri="{BB962C8B-B14F-4D97-AF65-F5344CB8AC3E}">
        <p14:creationId xmlns:p14="http://schemas.microsoft.com/office/powerpoint/2010/main" val="2030327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culture U">
      <a:dk1>
        <a:srgbClr val="000000"/>
      </a:dk1>
      <a:lt1>
        <a:sysClr val="window" lastClr="FFFFFF"/>
      </a:lt1>
      <a:dk2>
        <a:srgbClr val="1E3D59"/>
      </a:dk2>
      <a:lt2>
        <a:srgbClr val="F5F0E1"/>
      </a:lt2>
      <a:accent1>
        <a:srgbClr val="FF6E40"/>
      </a:accent1>
      <a:accent2>
        <a:srgbClr val="FFC13B"/>
      </a:accent2>
      <a:accent3>
        <a:srgbClr val="A5A5A5"/>
      </a:accent3>
      <a:accent4>
        <a:srgbClr val="AC7700"/>
      </a:accent4>
      <a:accent5>
        <a:srgbClr val="DE3500"/>
      </a:accent5>
      <a:accent6>
        <a:srgbClr val="6298CA"/>
      </a:accent6>
      <a:hlink>
        <a:srgbClr val="FFECC1"/>
      </a:hlink>
      <a:folHlink>
        <a:srgbClr val="FFD3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C03706381F5146A93133A8545EC4B9" ma:contentTypeVersion="9" ma:contentTypeDescription="Crée un document." ma:contentTypeScope="" ma:versionID="e0621c96cc0d5d14db206fac25c60684">
  <xsd:schema xmlns:xsd="http://www.w3.org/2001/XMLSchema" xmlns:xs="http://www.w3.org/2001/XMLSchema" xmlns:p="http://schemas.microsoft.com/office/2006/metadata/properties" xmlns:ns2="66c446f7-a72b-4263-b8c1-29095431dd07" targetNamespace="http://schemas.microsoft.com/office/2006/metadata/properties" ma:root="true" ma:fieldsID="4d8a8c5066df11c12f55a05e7285dbe5" ns2:_="">
    <xsd:import namespace="66c446f7-a72b-4263-b8c1-29095431dd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446f7-a72b-4263-b8c1-29095431d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04935A-C478-4A5D-8A10-4CB57CC2F0BC}">
  <ds:schemaRefs>
    <ds:schemaRef ds:uri="http://schemas.microsoft.com/office/infopath/2007/PartnerControls"/>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2f155923-1d19-478d-abc1-75bddab44b74"/>
    <ds:schemaRef ds:uri="http://purl.org/dc/terms/"/>
    <ds:schemaRef ds:uri="dc840ed8-5d54-422f-9664-332838f80019"/>
    <ds:schemaRef ds:uri="http://schemas.microsoft.com/office/2006/metadata/properties"/>
  </ds:schemaRefs>
</ds:datastoreItem>
</file>

<file path=customXml/itemProps2.xml><?xml version="1.0" encoding="utf-8"?>
<ds:datastoreItem xmlns:ds="http://schemas.openxmlformats.org/officeDocument/2006/customXml" ds:itemID="{3C0C2691-5695-48B3-85DB-BB384A692545}"/>
</file>

<file path=customXml/itemProps3.xml><?xml version="1.0" encoding="utf-8"?>
<ds:datastoreItem xmlns:ds="http://schemas.openxmlformats.org/officeDocument/2006/customXml" ds:itemID="{9825CBA7-473C-4EA3-BF23-B77CE09647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12386</TotalTime>
  <Words>2322</Words>
  <Application>Microsoft Office PowerPoint</Application>
  <PresentationFormat>Grand écran</PresentationFormat>
  <Paragraphs>309</Paragraphs>
  <Slides>45</Slides>
  <Notes>0</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Arial</vt:lpstr>
      <vt:lpstr>Baloo Thambi 2</vt:lpstr>
      <vt:lpstr>Baloo Thambi 2 ExtraBold</vt:lpstr>
      <vt:lpstr>Calibri</vt:lpstr>
      <vt:lpstr>Calibri Light</vt:lpstr>
      <vt:lpstr>Perpetua</vt:lpstr>
      <vt:lpstr>Segoe Script</vt:lpstr>
      <vt:lpstr>Verdana</vt:lpstr>
      <vt:lpstr>Wingdings</vt:lpstr>
      <vt:lpstr>Thème Office</vt:lpstr>
      <vt:lpstr>Présentation PowerPoint</vt:lpstr>
      <vt:lpstr>Quelques bonnes pratiques pour un atelier collectif sur teams</vt:lpstr>
      <vt:lpstr>Présentation PowerPoint</vt:lpstr>
      <vt:lpstr>Présentation PowerPoint</vt:lpstr>
      <vt:lpstr>Tour de TEAMS !</vt:lpstr>
      <vt:lpstr>Présentation PowerPoint</vt:lpstr>
      <vt:lpstr>Philippe, entrepreneur dans le textile, ne manque pas d'idées. Aujourd'hui, il vient de créer son entreprise dans la Marne qui va fabriquer des boutons de manchette avec des capsules de champagne recyclées…</vt:lpstr>
      <vt:lpstr>Présentation PowerPoint</vt:lpstr>
      <vt:lpstr>Philippe, pour vendre tes boutons de manchettes, tu as besoin de créer un site internet. OK. Mais sais-tu qui son tes futurs clients ? </vt:lpstr>
      <vt:lpstr>Présentation PowerPoint</vt:lpstr>
      <vt:lpstr>Hey calme toi Philippe !  Nous allons t’aider à trouver tes futurs usagers ou cibles ou… tes personas !</vt:lpstr>
      <vt:lpstr>Présentation PowerPoint</vt:lpstr>
      <vt:lpstr>Présentation PowerPoint</vt:lpstr>
      <vt:lpstr>Présentation PowerPoint</vt:lpstr>
      <vt:lpstr>Présentation PowerPoint</vt:lpstr>
      <vt:lpstr>Présentation PowerPoint</vt:lpstr>
      <vt:lpstr>Présentation PowerPoint</vt:lpstr>
      <vt:lpstr>Merci Philippe ! </vt:lpstr>
      <vt:lpstr>Présentation PowerPoint</vt:lpstr>
      <vt:lpstr>Présentation PowerPoint</vt:lpstr>
      <vt:lpstr>Présentation PowerPoint</vt:lpstr>
      <vt:lpstr>Philippe, nous sommes ici pour t’aider… Au travail ! </vt:lpstr>
      <vt:lpstr>Présentation PowerPoint</vt:lpstr>
      <vt:lpstr>Présentation PowerPoint</vt:lpstr>
      <vt:lpstr>Présentation PowerPoint</vt:lpstr>
      <vt:lpstr>Présentation PowerPoint</vt:lpstr>
      <vt:lpstr>Philippe, on vient de créer ton 1ere proto-persona avec les seuls éléments que nous avions mais il existe une vraie méthodologie liée à une phase d’exploration et une phase d’idéation !  Voici la bonne méthodologie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Philippe, notre équipe va créer ton 2nd persona en toute autonomie !   Encore un peu de patience </vt:lpstr>
      <vt:lpstr>Présentation PowerPoint</vt:lpstr>
      <vt:lpstr>Présentation PowerPoint</vt:lpstr>
      <vt:lpstr>Présentation PowerPoint</vt:lpstr>
      <vt:lpstr>Présentation PowerPoint</vt:lpstr>
      <vt:lpstr>Pas de quoi Philippe. C’est notre job !  D’ailleurs as-tu vu ces personas ?</vt:lpstr>
      <vt:lpstr>Présentation PowerPoint</vt:lpstr>
      <vt:lpstr>Quelle est votre conclusion ? </vt:lpstr>
      <vt:lpstr>Présentation PowerPoint</vt:lpstr>
    </vt:vector>
  </TitlesOfParts>
  <Company>Région Grand 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MARKOVIC Estelle</dc:creator>
  <cp:lastModifiedBy>CHILDZ Laurent</cp:lastModifiedBy>
  <cp:revision>530</cp:revision>
  <dcterms:created xsi:type="dcterms:W3CDTF">2020-07-16T08:18:16Z</dcterms:created>
  <dcterms:modified xsi:type="dcterms:W3CDTF">2020-09-30T15:53:30Z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0x010100D9C03706381F5146A93133A8545EC4B9</vt:lpwstr>
  </property>
</Properties>
</file>